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66"/>
    <a:srgbClr val="3333FF"/>
    <a:srgbClr val="0033CC"/>
    <a:srgbClr val="0000FF"/>
    <a:srgbClr val="660066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81865-D883-4E1F-94C3-2DE3EEF5E1ED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8C1A3-96AB-4D0A-B5D8-24EEF2F74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939784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Genres of Books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4270320" cy="551839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Fairy tale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Adventure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Fantastic</a:t>
            </a:r>
            <a:endParaRPr lang="en-US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Detective stories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Story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Novel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Poetry</a:t>
            </a:r>
          </a:p>
          <a:p>
            <a:pPr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Lyrics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im6-tub-ru.yandex.net/i?id=117907077-0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500306"/>
            <a:ext cx="300039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28586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The Life and Adventures     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M.Twain</a:t>
            </a:r>
            <a:endParaRPr lang="en-US" sz="4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of Robinson Crusoe</a:t>
            </a:r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	                  </a:t>
            </a:r>
          </a:p>
          <a:p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Tom Sawyer			          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J.Rowling</a:t>
            </a:r>
            <a:endParaRPr lang="en-US" sz="4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Oliver Twist</a:t>
            </a:r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	          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D.Defoe</a:t>
            </a:r>
            <a:endParaRPr lang="en-US" sz="4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Harry Potter and                  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A.C.Doyle</a:t>
            </a:r>
            <a:endParaRPr lang="en-US" sz="4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he Goblet of Fire			</a:t>
            </a:r>
          </a:p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Sherlock Holmes</a:t>
            </a:r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40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Ch.Dickens</a:t>
            </a:r>
            <a:endParaRPr lang="en-US" sz="4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endParaRPr lang="ru-RU" sz="40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0" y="4286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Who wrote the books?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500298" y="2428868"/>
            <a:ext cx="3500462" cy="1143008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357422" y="3107529"/>
            <a:ext cx="3862782" cy="897535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714612" y="2000240"/>
            <a:ext cx="3571900" cy="1000132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500298" y="3643314"/>
            <a:ext cx="3719906" cy="143902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059832" y="4271449"/>
            <a:ext cx="3005526" cy="957751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00042"/>
            <a:ext cx="8229600" cy="55768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4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Choose the best title</a:t>
            </a:r>
            <a:r>
              <a:rPr lang="ru-RU" sz="4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1.My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Books</a:t>
            </a:r>
          </a:p>
          <a:p>
            <a:pPr marL="0" indent="0" algn="just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2.The Books Teach Us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3.Books in My Life</a:t>
            </a:r>
          </a:p>
          <a:p>
            <a:pPr marL="0" indent="0" algn="just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Find a word in the text which means the same as:</a:t>
            </a:r>
          </a:p>
          <a:p>
            <a:pPr>
              <a:buNone/>
            </a:pPr>
            <a:endParaRPr lang="en-US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/>
              <a:t>k</a:t>
            </a:r>
            <a:r>
              <a:rPr lang="en-US" dirty="0" smtClean="0"/>
              <a:t>inds of books</a:t>
            </a:r>
          </a:p>
          <a:p>
            <a:pPr marL="514350" indent="-514350">
              <a:buAutoNum type="arabicPeriod"/>
            </a:pPr>
            <a:r>
              <a:rPr lang="en-US" dirty="0"/>
              <a:t>t</a:t>
            </a:r>
            <a:r>
              <a:rPr lang="en-US" dirty="0" smtClean="0"/>
              <a:t>o be known</a:t>
            </a:r>
          </a:p>
          <a:p>
            <a:pPr marL="514350" indent="-514350">
              <a:buAutoNum type="arabicPeriod"/>
            </a:pPr>
            <a:r>
              <a:rPr lang="en-US" dirty="0" smtClean="0"/>
              <a:t>character</a:t>
            </a:r>
          </a:p>
          <a:p>
            <a:pPr marL="514350" indent="-514350">
              <a:buAutoNum type="arabicPeriod"/>
            </a:pPr>
            <a:r>
              <a:rPr lang="en-US" dirty="0" smtClean="0"/>
              <a:t>free time</a:t>
            </a:r>
          </a:p>
          <a:p>
            <a:pPr marL="514350" indent="-514350">
              <a:buAutoNum type="arabicPeriod"/>
            </a:pPr>
            <a:r>
              <a:rPr lang="en-US" dirty="0" smtClean="0"/>
              <a:t>lovely</a:t>
            </a:r>
          </a:p>
          <a:p>
            <a:pPr marL="514350" indent="-514350">
              <a:buAutoNum type="arabicPeriod"/>
            </a:pPr>
            <a:r>
              <a:rPr lang="en-US" dirty="0"/>
              <a:t>t</a:t>
            </a:r>
            <a:r>
              <a:rPr lang="en-US" dirty="0" smtClean="0"/>
              <a:t>o learn</a:t>
            </a:r>
          </a:p>
          <a:p>
            <a:pPr marL="514350" indent="-514350">
              <a:buAutoNum type="arabicPeriod"/>
            </a:pPr>
            <a:r>
              <a:rPr lang="en-US" dirty="0" smtClean="0"/>
              <a:t>boring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4" name="Picture 10" descr="FOXRE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928934"/>
            <a:ext cx="3137182" cy="256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key</a:t>
            </a:r>
            <a:endParaRPr lang="ru-RU" sz="6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484784"/>
            <a:ext cx="5757874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</a:t>
            </a:r>
            <a:r>
              <a:rPr lang="en-US" dirty="0" smtClean="0"/>
              <a:t>enres of books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</a:t>
            </a:r>
            <a:r>
              <a:rPr lang="en-US" dirty="0" smtClean="0"/>
              <a:t>o be famous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</a:t>
            </a:r>
            <a:r>
              <a:rPr lang="en-US" dirty="0" smtClean="0"/>
              <a:t>ero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spare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favourite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</a:t>
            </a:r>
            <a:r>
              <a:rPr lang="en-US" dirty="0" smtClean="0"/>
              <a:t>o find out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dull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1395412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643074"/>
          </a:xfrm>
        </p:spPr>
        <p:txBody>
          <a:bodyPr>
            <a:noAutofit/>
          </a:bodyPr>
          <a:lstStyle/>
          <a:p>
            <a:r>
              <a:rPr lang="en-US" sz="3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Speak about the role of books in your life using the following plan:</a:t>
            </a:r>
            <a:endParaRPr lang="ru-RU" sz="3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85926"/>
            <a:ext cx="803012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1.What do books teach us?</a:t>
            </a:r>
          </a:p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2.What genres of books do you like to read?</a:t>
            </a:r>
          </a:p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3.What is your 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favorite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book? Why?</a:t>
            </a:r>
          </a:p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4.Why are books our friends?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5-tub-ru.yandex.net/i?id=474571356-1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357694"/>
            <a:ext cx="1671165" cy="2071692"/>
          </a:xfrm>
          <a:prstGeom prst="rect">
            <a:avLst/>
          </a:prstGeom>
          <a:noFill/>
        </p:spPr>
      </p:pic>
      <p:pic>
        <p:nvPicPr>
          <p:cNvPr id="1030" name="Picture 6" descr="http://im6-tub-ru.yandex.net/i?id=404167105-3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572008"/>
            <a:ext cx="2393160" cy="1785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130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Genres of Books</vt:lpstr>
      <vt:lpstr>Слайд 2</vt:lpstr>
      <vt:lpstr>Слайд 3</vt:lpstr>
      <vt:lpstr>Слайд 4</vt:lpstr>
      <vt:lpstr>The key</vt:lpstr>
      <vt:lpstr>Speak about the role of books in your life using the following plan:</vt:lpstr>
    </vt:vector>
  </TitlesOfParts>
  <Company>МОУ СОШ мкрн. Вынгапуровский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t.burmistenko</dc:creator>
  <cp:lastModifiedBy>Фолия</cp:lastModifiedBy>
  <cp:revision>50</cp:revision>
  <dcterms:created xsi:type="dcterms:W3CDTF">2011-02-14T07:48:58Z</dcterms:created>
  <dcterms:modified xsi:type="dcterms:W3CDTF">2013-11-26T09:58:24Z</dcterms:modified>
</cp:coreProperties>
</file>