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Arial Black" pitchFamily="34" charset="0"/>
              </a:rPr>
              <a:t>Современные способы визуализации</a:t>
            </a:r>
            <a:endParaRPr lang="ru-RU" sz="48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5373216"/>
            <a:ext cx="5220072" cy="93610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800" dirty="0" smtClean="0"/>
              <a:t>  </a:t>
            </a:r>
            <a:r>
              <a:rPr lang="ru-RU" sz="2800" dirty="0" err="1" smtClean="0">
                <a:solidFill>
                  <a:schemeClr val="tx1"/>
                </a:solidFill>
              </a:rPr>
              <a:t>Харько</a:t>
            </a:r>
            <a:r>
              <a:rPr lang="ru-RU" sz="2800" dirty="0" smtClean="0">
                <a:solidFill>
                  <a:schemeClr val="tx1"/>
                </a:solidFill>
              </a:rPr>
              <a:t> Оксана Владимировна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      учитель, МБОУ СОШ №5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Oksana\Desktop\1189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64904"/>
            <a:ext cx="3528392" cy="379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Oksana\Desktop\2017-02-14_19-12-48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943529" cy="6354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Oksana\Desktop\2017-02-14_19-13-26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79"/>
            <a:ext cx="8350900" cy="6680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Oksana\Desktop\2017-02-14_19-14-01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1255"/>
            <a:ext cx="7920880" cy="6336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Oksana\Desktop\2017-02-14_19-14-35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8208912" cy="6567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YandexDisk\Скриншоты\2017-02-14_19-16-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8208912" cy="6567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Oksana\Desktop\2017-02-14_19-14-55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0871"/>
            <a:ext cx="8208912" cy="6567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Oksana\Desktop\2017-02-14_19-15-28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5658"/>
            <a:ext cx="8352928" cy="6682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Oksana\Desktop\2017-02-14_19-15-57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48476"/>
            <a:ext cx="8136904" cy="6509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04864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Arial Black" pitchFamily="34" charset="0"/>
              </a:rPr>
              <a:t>Спасибо!</a:t>
            </a:r>
            <a:endParaRPr lang="ru-RU" sz="72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Технология «кластер»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Oksana\Desktop\1189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621213" cy="5076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Ментальная карта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Oksana\Desktop\-of-free-clip-art-on-the-web-that-you-can-use-for-your-mind-maps-409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77" y="1052736"/>
            <a:ext cx="8957135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https</a:t>
            </a:r>
            <a:r>
              <a:rPr lang="ru-RU" dirty="0" smtClean="0"/>
              <a:t>://</a:t>
            </a:r>
            <a:r>
              <a:rPr lang="en-US" dirty="0" smtClean="0"/>
              <a:t>www</a:t>
            </a:r>
            <a:r>
              <a:rPr lang="ru-RU" dirty="0" smtClean="0"/>
              <a:t>.</a:t>
            </a:r>
            <a:r>
              <a:rPr lang="en-US" dirty="0" err="1" smtClean="0"/>
              <a:t>mindmeister</a:t>
            </a:r>
            <a:r>
              <a:rPr lang="ru-RU" dirty="0" smtClean="0"/>
              <a:t>.</a:t>
            </a:r>
            <a:r>
              <a:rPr lang="en-US" dirty="0" smtClean="0"/>
              <a:t>com</a:t>
            </a:r>
            <a:r>
              <a:rPr lang="ru-RU" dirty="0" smtClean="0"/>
              <a:t>/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YandexDisk\Скриншоты\2017-02-14_19-41-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380558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1138138"/>
          </a:xfrm>
        </p:spPr>
        <p:txBody>
          <a:bodyPr/>
          <a:lstStyle/>
          <a:p>
            <a:r>
              <a:rPr lang="ru-RU" dirty="0" err="1" smtClean="0">
                <a:latin typeface="Arial Black" pitchFamily="34" charset="0"/>
              </a:rPr>
              <a:t>Видеоскрайбинг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D:\YandexDisk\Скриншоты\2017-02-14_19-31-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346590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YandexDisk\Скриншоты\2017-02-14_19-32-4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7848872" cy="6279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YandexDisk\Скриншоты\2017-02-14_19-33-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280920" cy="6624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Oksana\Desktop\2017-02-14_19-34-19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5657"/>
            <a:ext cx="8352928" cy="6682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Oksana\Desktop\2017-02-14_19-11-55_Ink_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7992888" cy="6394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31</Words>
  <Application>Microsoft Office PowerPoint</Application>
  <PresentationFormat>Экран (4:3)</PresentationFormat>
  <Paragraphs>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Современные способы визуализации</vt:lpstr>
      <vt:lpstr>Технология «кластер»</vt:lpstr>
      <vt:lpstr>Ментальная карта</vt:lpstr>
      <vt:lpstr>https://www.mindmeister.com/ </vt:lpstr>
      <vt:lpstr>Видеоскрайбинг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способы визуализации</dc:title>
  <dc:creator>Oksana Harko</dc:creator>
  <cp:lastModifiedBy>Oksana Harko</cp:lastModifiedBy>
  <cp:revision>5</cp:revision>
  <dcterms:created xsi:type="dcterms:W3CDTF">2017-02-14T14:52:53Z</dcterms:created>
  <dcterms:modified xsi:type="dcterms:W3CDTF">2017-02-14T15:24:39Z</dcterms:modified>
</cp:coreProperties>
</file>