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68" r:id="rId12"/>
    <p:sldId id="269" r:id="rId13"/>
    <p:sldId id="270" r:id="rId14"/>
    <p:sldId id="271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120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E647EA8-38CF-4D85-BB89-A7E82B4BD7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D50BD1F5-5ECF-4B9A-B5F3-1E370CB4EF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DB96C55-2A67-4F40-A9F8-B76E5411B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4D133-3265-4AF7-AFF3-4A4D2D0FCDA7}" type="datetimeFigureOut">
              <a:rPr lang="ru-RU" smtClean="0"/>
              <a:t>02.10.2020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B98700D-C083-46FB-AC2B-E24BAF8E0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4B3429B-7AEE-45DA-82AD-C5A104270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03394-37B6-432D-8017-7E65C44552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167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165C2B3-F63C-46C6-9F9C-053345CB8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B8A669F-D585-4333-BF6D-901007CF28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22FB4DF-EAFC-4E0F-AA47-F12E6693C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4D133-3265-4AF7-AFF3-4A4D2D0FCDA7}" type="datetimeFigureOut">
              <a:rPr lang="ru-RU" smtClean="0"/>
              <a:t>02.10.2020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E617062-B263-4514-B50D-A9E0CA6B8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ADB3012-F6C5-4678-8B75-EFCE1A05B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03394-37B6-432D-8017-7E65C44552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53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384D6B27-470B-415C-89DD-C215AB3BD3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2F7B01A-CAB1-4E0E-AC1C-FEA8A76572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6B09F7A-B44F-470E-AE1C-4B2F1D3744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4D133-3265-4AF7-AFF3-4A4D2D0FCDA7}" type="datetimeFigureOut">
              <a:rPr lang="ru-RU" smtClean="0"/>
              <a:t>02.10.2020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B34E5C4-DEA4-4F36-A7EF-9C17A18AC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D36C0A3-DFBE-4CD4-9114-A7FEDDD37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03394-37B6-432D-8017-7E65C44552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391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79C5DCD-4114-4079-9661-B8ECAAADD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E9156BC-7401-41D9-AB71-9060EBF068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30B44B3-188E-462C-A503-15F4A7074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4D133-3265-4AF7-AFF3-4A4D2D0FCDA7}" type="datetimeFigureOut">
              <a:rPr lang="ru-RU" smtClean="0"/>
              <a:t>02.10.2020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245FF62-A960-4E95-A309-AAC1163FA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B03C9EE-B36F-468F-BC3E-387B3B1BF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03394-37B6-432D-8017-7E65C44552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414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5C0ECF9-3BB6-4821-9F8C-C906F4363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DE25EDB-B3F2-4626-8C2E-541A4E5D8E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C0F9825-F48D-4EC8-A3FA-95BEE7659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4D133-3265-4AF7-AFF3-4A4D2D0FCDA7}" type="datetimeFigureOut">
              <a:rPr lang="ru-RU" smtClean="0"/>
              <a:t>02.10.2020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A6FCFEF-DC06-4537-8350-A2F337F07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9612824-2135-44D8-A396-1A8512B66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03394-37B6-432D-8017-7E65C44552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271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4723AF7-B030-41D1-AC91-F99CA1E63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E89FB83-15B3-4BBB-AE29-718A5F08A0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2EB8F61A-4B38-4682-89A2-458C6C70FC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EB858C7-9E67-4872-9C3D-C7781D103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4D133-3265-4AF7-AFF3-4A4D2D0FCDA7}" type="datetimeFigureOut">
              <a:rPr lang="ru-RU" smtClean="0"/>
              <a:t>02.10.2020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00015FC-8CE0-4258-B6D3-1A43E2615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31D4B72-3327-4BC0-AAF1-4533295B3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03394-37B6-432D-8017-7E65C44552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774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07B2BFD-1EBF-4895-9F04-E3F6DFBA8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A90603B-2665-44BB-8461-C90BAEFB5F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857A959-4B79-4E6B-BFE0-41080CD0DC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A8827D5D-A617-46AC-9614-0E5FE8296C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93C1FB82-FEC0-4CF7-AF27-EDAE4821E8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50ABC91-7749-4371-920F-276A02365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4D133-3265-4AF7-AFF3-4A4D2D0FCDA7}" type="datetimeFigureOut">
              <a:rPr lang="ru-RU" smtClean="0"/>
              <a:t>02.10.2020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5135080E-1451-4394-98CA-CA3D5F57B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678D0A0-47A3-4965-BE19-686F6D53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03394-37B6-432D-8017-7E65C44552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461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4BF12AB-8368-4AD5-8718-66C2B840CD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3C2F9A5A-0863-493E-9B72-F63AFEEE5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4D133-3265-4AF7-AFF3-4A4D2D0FCDA7}" type="datetimeFigureOut">
              <a:rPr lang="ru-RU" smtClean="0"/>
              <a:t>02.10.2020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296379F9-4A7E-4527-9F9C-AA013B078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29B1A14-2F14-4C0A-A99F-68056ADBA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03394-37B6-432D-8017-7E65C44552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3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25C6C955-6A92-4428-A73D-88F2C20B7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4D133-3265-4AF7-AFF3-4A4D2D0FCDA7}" type="datetimeFigureOut">
              <a:rPr lang="ru-RU" smtClean="0"/>
              <a:t>02.10.2020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A7FE322-5FA1-418F-ACAD-923EB3CAC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083615A-2D95-4203-AF1C-E6CB518EC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03394-37B6-432D-8017-7E65C44552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211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87B8522-1271-4900-87AC-46A6E8837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749C1B3-B6D2-42E4-A404-54246CA0E0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27BD559-FB94-4773-80FE-2D794D0A9E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70E6658-C9D9-41C3-A7BA-B2A83B5F6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4D133-3265-4AF7-AFF3-4A4D2D0FCDA7}" type="datetimeFigureOut">
              <a:rPr lang="ru-RU" smtClean="0"/>
              <a:t>02.10.2020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4C4BB95-6E41-4033-9DFB-1B304DF6B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CC607A9-E1D5-43B0-95D0-E5F4F0EB7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03394-37B6-432D-8017-7E65C44552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065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15383CC-0CB8-4575-867E-52CAB39E0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9BD37821-3AF6-4975-A2C8-9E32C32A6F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C976BED0-3C6E-4C61-8462-FE52F6BFAD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3B0D01B-C71F-422D-A0C9-65ABD46AC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4D133-3265-4AF7-AFF3-4A4D2D0FCDA7}" type="datetimeFigureOut">
              <a:rPr lang="ru-RU" smtClean="0"/>
              <a:t>02.10.2020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7DFAC26-51A8-4E53-9EB8-5AF5A6C2C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D1468FF-C271-40E9-B231-049B3D502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03394-37B6-432D-8017-7E65C44552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123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D7A5B9F-515F-4D2D-844B-062776131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53E381D-7450-41BA-8039-FBE01636DC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1B4E735-798D-4C83-8DDB-7D4993CFD1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B4D133-3265-4AF7-AFF3-4A4D2D0FCDA7}" type="datetimeFigureOut">
              <a:rPr lang="ru-RU" smtClean="0"/>
              <a:t>02.10.2020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66F6489-7D87-4B9A-92F7-8D42A13658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4669D98-942B-40D3-8A7D-2511F38C47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03394-37B6-432D-8017-7E65C44552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2889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A9634F26-DAA4-48DC-922C-65B9519E5892}"/>
              </a:ext>
            </a:extLst>
          </p:cNvPr>
          <p:cNvSpPr/>
          <p:nvPr/>
        </p:nvSpPr>
        <p:spPr>
          <a:xfrm>
            <a:off x="5358367" y="268524"/>
            <a:ext cx="607390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THE </a:t>
            </a:r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en-US" sz="5400" b="0" cap="none" spc="0" baseline="300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nd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</a:t>
            </a:r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CTOBER</a:t>
            </a:r>
          </a:p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FRIDAY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F03AA8C-F975-408A-BA8A-2CE8B20263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4287" y="3021175"/>
            <a:ext cx="2508574" cy="354841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6714245-35A2-47AC-B772-98339B7270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21" y="1197429"/>
            <a:ext cx="6537278" cy="529519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175526B-F8BC-4CCC-8FD0-81091D1A74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648" y="3021175"/>
            <a:ext cx="2525689" cy="4299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671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5103B4A9-60EC-4664-9481-A725FC0B721D}"/>
              </a:ext>
            </a:extLst>
          </p:cNvPr>
          <p:cNvSpPr/>
          <p:nvPr/>
        </p:nvSpPr>
        <p:spPr>
          <a:xfrm>
            <a:off x="1078923" y="257768"/>
            <a:ext cx="2940627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 dog</a:t>
            </a:r>
          </a:p>
          <a:p>
            <a:pPr algn="ctr"/>
            <a:r>
              <a:rPr lang="en-US" sz="9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 box</a:t>
            </a:r>
          </a:p>
          <a:p>
            <a:pPr algn="ctr"/>
            <a:r>
              <a:rPr lang="en-US" sz="9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 fox</a:t>
            </a:r>
          </a:p>
          <a:p>
            <a:pPr algn="ctr"/>
            <a:r>
              <a:rPr lang="en-US" sz="9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 doll</a:t>
            </a:r>
            <a:endParaRPr lang="ru-RU" sz="9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B3509D45-1248-45D3-A149-954FFE113518}"/>
              </a:ext>
            </a:extLst>
          </p:cNvPr>
          <p:cNvSpPr/>
          <p:nvPr/>
        </p:nvSpPr>
        <p:spPr>
          <a:xfrm>
            <a:off x="7340276" y="257768"/>
            <a:ext cx="3645550" cy="600164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 frog</a:t>
            </a:r>
          </a:p>
          <a:p>
            <a:pPr algn="ctr"/>
            <a:r>
              <a:rPr lang="en-US" sz="9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 pond</a:t>
            </a:r>
          </a:p>
          <a:p>
            <a:pPr algn="ctr"/>
            <a:r>
              <a:rPr lang="en-US" sz="9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 troll</a:t>
            </a:r>
          </a:p>
          <a:p>
            <a:pPr algn="ctr"/>
            <a:r>
              <a:rPr lang="en-US" sz="9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 lorry</a:t>
            </a:r>
            <a:endParaRPr lang="ru-RU" sz="9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9140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ye Bye Goodbye - Goodbye Song for Kids - Песенки на английском языке для детей">
            <a:hlinkClick r:id="" action="ppaction://media"/>
            <a:extLst>
              <a:ext uri="{FF2B5EF4-FFF2-40B4-BE49-F238E27FC236}">
                <a16:creationId xmlns:a16="http://schemas.microsoft.com/office/drawing/2014/main" xmlns="" id="{F4C6E6EC-BB6A-4AEB-8BA2-7013C567281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7305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810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6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8A5F58F0-EEA8-4D88-A6A3-D01AB2E558D6}"/>
              </a:ext>
            </a:extLst>
          </p:cNvPr>
          <p:cNvSpPr/>
          <p:nvPr/>
        </p:nvSpPr>
        <p:spPr>
          <a:xfrm>
            <a:off x="823838" y="142249"/>
            <a:ext cx="1478290" cy="75713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5400" dirty="0">
                <a:solidFill>
                  <a:srgbClr val="000000"/>
                </a:solidFill>
                <a:latin typeface="-apple-system"/>
              </a:rPr>
              <a:t>desk</a:t>
            </a:r>
            <a:r>
              <a:rPr lang="ru-RU" sz="5400" dirty="0"/>
              <a:t/>
            </a:r>
            <a:br>
              <a:rPr lang="ru-RU" sz="5400" dirty="0"/>
            </a:br>
            <a:r>
              <a:rPr lang="en-US" sz="5400" dirty="0">
                <a:solidFill>
                  <a:srgbClr val="000000"/>
                </a:solidFill>
                <a:latin typeface="-apple-system"/>
              </a:rPr>
              <a:t>pen</a:t>
            </a:r>
            <a:r>
              <a:rPr lang="ru-RU" sz="5400" dirty="0"/>
              <a:t/>
            </a:r>
            <a:br>
              <a:rPr lang="ru-RU" sz="5400" dirty="0"/>
            </a:br>
            <a:r>
              <a:rPr lang="en-US" sz="5400" dirty="0">
                <a:solidFill>
                  <a:srgbClr val="000000"/>
                </a:solidFill>
                <a:latin typeface="-apple-system"/>
              </a:rPr>
              <a:t>elf </a:t>
            </a:r>
          </a:p>
          <a:p>
            <a:r>
              <a:rPr lang="en-US" sz="5400" dirty="0">
                <a:solidFill>
                  <a:srgbClr val="000000"/>
                </a:solidFill>
                <a:latin typeface="-apple-system"/>
              </a:rPr>
              <a:t>Will</a:t>
            </a:r>
            <a:r>
              <a:rPr lang="ru-RU" sz="5400" dirty="0"/>
              <a:t/>
            </a:r>
            <a:br>
              <a:rPr lang="ru-RU" sz="5400" dirty="0"/>
            </a:br>
            <a:r>
              <a:rPr lang="en-US" sz="5400" dirty="0">
                <a:solidFill>
                  <a:srgbClr val="000000"/>
                </a:solidFill>
                <a:latin typeface="-apple-system"/>
              </a:rPr>
              <a:t>Jim</a:t>
            </a:r>
            <a:r>
              <a:rPr lang="ru-RU" sz="5400" dirty="0"/>
              <a:t/>
            </a:r>
            <a:br>
              <a:rPr lang="ru-RU" sz="5400" dirty="0"/>
            </a:br>
            <a:r>
              <a:rPr lang="en-US" sz="5400" dirty="0">
                <a:solidFill>
                  <a:srgbClr val="000000"/>
                </a:solidFill>
                <a:latin typeface="-apple-system"/>
              </a:rPr>
              <a:t>Tim</a:t>
            </a:r>
            <a:r>
              <a:rPr lang="ru-RU" sz="5400" dirty="0"/>
              <a:t/>
            </a:r>
            <a:br>
              <a:rPr lang="ru-RU" sz="5400" dirty="0"/>
            </a:br>
            <a:r>
              <a:rPr lang="en-US" sz="5400" dirty="0">
                <a:solidFill>
                  <a:srgbClr val="000000"/>
                </a:solidFill>
                <a:latin typeface="-apple-system"/>
              </a:rPr>
              <a:t>Bill </a:t>
            </a:r>
            <a:r>
              <a:rPr lang="ru-RU" sz="5400" dirty="0"/>
              <a:t/>
            </a:r>
            <a:br>
              <a:rPr lang="ru-RU" sz="5400" dirty="0"/>
            </a:br>
            <a:r>
              <a:rPr lang="en-US" sz="5400" dirty="0">
                <a:solidFill>
                  <a:srgbClr val="000000"/>
                </a:solidFill>
                <a:latin typeface="-apple-system"/>
              </a:rPr>
              <a:t>Liz</a:t>
            </a:r>
            <a:r>
              <a:rPr lang="ru-RU" sz="5400" dirty="0"/>
              <a:t/>
            </a:r>
            <a:br>
              <a:rPr lang="ru-RU" sz="5400" dirty="0"/>
            </a:br>
            <a:endParaRPr lang="ru-RU" sz="54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98A20A58-A8B7-426B-ACA2-AF92C726A4CE}"/>
              </a:ext>
            </a:extLst>
          </p:cNvPr>
          <p:cNvSpPr/>
          <p:nvPr/>
        </p:nvSpPr>
        <p:spPr>
          <a:xfrm>
            <a:off x="2823706" y="142249"/>
            <a:ext cx="1628779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5400" dirty="0">
                <a:solidFill>
                  <a:srgbClr val="000000"/>
                </a:solidFill>
                <a:latin typeface="-apple-system"/>
              </a:rPr>
              <a:t>Kim </a:t>
            </a:r>
          </a:p>
          <a:p>
            <a:r>
              <a:rPr lang="en-US" sz="5400" dirty="0">
                <a:solidFill>
                  <a:srgbClr val="000000"/>
                </a:solidFill>
                <a:latin typeface="-apple-system"/>
              </a:rPr>
              <a:t>Kitty </a:t>
            </a:r>
            <a:r>
              <a:rPr lang="ru-RU" sz="5400" dirty="0"/>
              <a:t/>
            </a:r>
            <a:br>
              <a:rPr lang="ru-RU" sz="5400" dirty="0"/>
            </a:br>
            <a:r>
              <a:rPr lang="en-US" sz="5400" dirty="0">
                <a:solidFill>
                  <a:srgbClr val="000000"/>
                </a:solidFill>
                <a:latin typeface="-apple-system"/>
              </a:rPr>
              <a:t>Jill</a:t>
            </a:r>
            <a:endParaRPr lang="ru-RU" sz="54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B216141D-9A68-4979-8BD6-417CA0F1D3BB}"/>
              </a:ext>
            </a:extLst>
          </p:cNvPr>
          <p:cNvSpPr/>
          <p:nvPr/>
        </p:nvSpPr>
        <p:spPr>
          <a:xfrm>
            <a:off x="2706465" y="2610683"/>
            <a:ext cx="1223412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bed</a:t>
            </a: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>
                <a:latin typeface="Times New Roman" pitchFamily="18" charset="0"/>
                <a:cs typeface="Times New Roman" pitchFamily="18" charset="0"/>
              </a:rPr>
            </a:br>
            <a:r>
              <a:rPr lang="en-US" sz="5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tent</a:t>
            </a: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>
                <a:latin typeface="Times New Roman" pitchFamily="18" charset="0"/>
                <a:cs typeface="Times New Roman" pitchFamily="18" charset="0"/>
              </a:rPr>
            </a:br>
            <a:r>
              <a:rPr lang="en-US" sz="5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ten</a:t>
            </a: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>
                <a:latin typeface="Times New Roman" pitchFamily="18" charset="0"/>
                <a:cs typeface="Times New Roman" pitchFamily="18" charset="0"/>
              </a:rPr>
            </a:br>
            <a:r>
              <a:rPr lang="en-US" sz="5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bell</a:t>
            </a: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>
                <a:latin typeface="Times New Roman" pitchFamily="18" charset="0"/>
                <a:cs typeface="Times New Roman" pitchFamily="18" charset="0"/>
              </a:rPr>
            </a:b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911DA178-1F49-4CB5-BA86-90C2F2291CE7}"/>
              </a:ext>
            </a:extLst>
          </p:cNvPr>
          <p:cNvSpPr/>
          <p:nvPr/>
        </p:nvSpPr>
        <p:spPr>
          <a:xfrm>
            <a:off x="5097482" y="265078"/>
            <a:ext cx="1396537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belt </a:t>
            </a: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>
                <a:latin typeface="Times New Roman" pitchFamily="18" charset="0"/>
                <a:cs typeface="Times New Roman" pitchFamily="18" charset="0"/>
              </a:rPr>
            </a:br>
            <a:r>
              <a:rPr lang="en-US" sz="5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egg</a:t>
            </a: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>
                <a:latin typeface="Times New Roman" pitchFamily="18" charset="0"/>
                <a:cs typeface="Times New Roman" pitchFamily="18" charset="0"/>
              </a:rPr>
            </a:br>
            <a:r>
              <a:rPr lang="en-US" sz="5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nest</a:t>
            </a: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>
                <a:latin typeface="Times New Roman" pitchFamily="18" charset="0"/>
                <a:cs typeface="Times New Roman" pitchFamily="18" charset="0"/>
              </a:rPr>
            </a:br>
            <a:r>
              <a:rPr lang="en-US" sz="5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net 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ADCE0E3F-7B3B-423E-AD4D-CF426B06E981}"/>
              </a:ext>
            </a:extLst>
          </p:cNvPr>
          <p:cNvSpPr/>
          <p:nvPr/>
        </p:nvSpPr>
        <p:spPr>
          <a:xfrm>
            <a:off x="7206868" y="265078"/>
            <a:ext cx="2161426" cy="67403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solidFill>
                  <a:srgbClr val="000000"/>
                </a:solidFill>
                <a:latin typeface="-apple-system"/>
              </a:rPr>
              <a:t>Wendy</a:t>
            </a:r>
            <a:r>
              <a:rPr lang="ru-RU" sz="5400" dirty="0"/>
              <a:t/>
            </a:r>
            <a:br>
              <a:rPr lang="ru-RU" sz="5400" dirty="0"/>
            </a:br>
            <a:r>
              <a:rPr lang="en-US" sz="5400" dirty="0" err="1">
                <a:solidFill>
                  <a:srgbClr val="000000"/>
                </a:solidFill>
                <a:latin typeface="-apple-system"/>
              </a:rPr>
              <a:t>Melly</a:t>
            </a:r>
            <a:r>
              <a:rPr lang="ru-RU" sz="5400" dirty="0"/>
              <a:t/>
            </a:r>
            <a:br>
              <a:rPr lang="ru-RU" sz="5400" dirty="0"/>
            </a:br>
            <a:r>
              <a:rPr lang="en-US" sz="5400" dirty="0">
                <a:solidFill>
                  <a:srgbClr val="000000"/>
                </a:solidFill>
                <a:latin typeface="-apple-system"/>
              </a:rPr>
              <a:t>Len</a:t>
            </a:r>
            <a:r>
              <a:rPr lang="ru-RU" sz="5400" dirty="0"/>
              <a:t/>
            </a:r>
            <a:br>
              <a:rPr lang="ru-RU" sz="5400" dirty="0"/>
            </a:br>
            <a:r>
              <a:rPr lang="en-US" sz="5400" dirty="0">
                <a:solidFill>
                  <a:srgbClr val="000000"/>
                </a:solidFill>
                <a:latin typeface="-apple-system"/>
              </a:rPr>
              <a:t>Betty </a:t>
            </a:r>
            <a:r>
              <a:rPr lang="ru-RU" sz="5400" dirty="0"/>
              <a:t/>
            </a:r>
            <a:br>
              <a:rPr lang="ru-RU" sz="5400" dirty="0"/>
            </a:br>
            <a:r>
              <a:rPr lang="en-US" sz="5400" dirty="0">
                <a:solidFill>
                  <a:srgbClr val="000000"/>
                </a:solidFill>
                <a:latin typeface="-apple-system"/>
              </a:rPr>
              <a:t>Peggy</a:t>
            </a:r>
            <a:r>
              <a:rPr lang="ru-RU" sz="5400" dirty="0"/>
              <a:t/>
            </a:r>
            <a:br>
              <a:rPr lang="ru-RU" sz="5400" dirty="0"/>
            </a:br>
            <a:r>
              <a:rPr lang="en-US" sz="5400" dirty="0">
                <a:solidFill>
                  <a:srgbClr val="000000"/>
                </a:solidFill>
                <a:latin typeface="-apple-system"/>
              </a:rPr>
              <a:t>Bess</a:t>
            </a:r>
            <a:r>
              <a:rPr lang="ru-RU" sz="5400" dirty="0"/>
              <a:t/>
            </a:r>
            <a:br>
              <a:rPr lang="ru-RU" sz="5400" dirty="0"/>
            </a:br>
            <a:r>
              <a:rPr lang="en-US" sz="5400" dirty="0">
                <a:solidFill>
                  <a:srgbClr val="000000"/>
                </a:solidFill>
                <a:latin typeface="-apple-system"/>
              </a:rPr>
              <a:t>Ken</a:t>
            </a:r>
            <a:endParaRPr lang="ru-RU" sz="5400" dirty="0"/>
          </a:p>
          <a:p>
            <a:pPr algn="ctr"/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6A8787CA-9142-44C5-8A5F-BE9C0E4834A6}"/>
              </a:ext>
            </a:extLst>
          </p:cNvPr>
          <p:cNvSpPr/>
          <p:nvPr/>
        </p:nvSpPr>
        <p:spPr>
          <a:xfrm>
            <a:off x="9745519" y="265077"/>
            <a:ext cx="2130711" cy="75713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 dog</a:t>
            </a:r>
          </a:p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 box</a:t>
            </a:r>
          </a:p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 fox</a:t>
            </a:r>
          </a:p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 doll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 frog</a:t>
            </a:r>
          </a:p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 pond</a:t>
            </a:r>
          </a:p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 troll</a:t>
            </a:r>
          </a:p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 lorry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0598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7F3093B0-4790-48B7-8D41-7837D8630016}"/>
              </a:ext>
            </a:extLst>
          </p:cNvPr>
          <p:cNvSpPr/>
          <p:nvPr/>
        </p:nvSpPr>
        <p:spPr>
          <a:xfrm>
            <a:off x="521955" y="1671935"/>
            <a:ext cx="2727990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See you</a:t>
            </a:r>
          </a:p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Goodbye</a:t>
            </a:r>
          </a:p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Bye</a:t>
            </a:r>
          </a:p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Bye-Bye</a:t>
            </a:r>
          </a:p>
          <a:p>
            <a:pPr algn="ctr"/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CB4B16F-7ACD-4AE8-8484-3B66A1F5A2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9066" y="1266289"/>
            <a:ext cx="8271934" cy="4652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47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E8FBBCA9-AB2F-4780-9EB4-A5CE973AA07D}"/>
              </a:ext>
            </a:extLst>
          </p:cNvPr>
          <p:cNvSpPr/>
          <p:nvPr/>
        </p:nvSpPr>
        <p:spPr>
          <a:xfrm>
            <a:off x="4167111" y="72330"/>
            <a:ext cx="32862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Homework</a:t>
            </a:r>
            <a:endParaRPr lang="ru-RU" sz="5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722F625-EAC6-4293-AFA8-FEB88DC52123}"/>
              </a:ext>
            </a:extLst>
          </p:cNvPr>
          <p:cNvSpPr/>
          <p:nvPr/>
        </p:nvSpPr>
        <p:spPr>
          <a:xfrm>
            <a:off x="3052541" y="995660"/>
            <a:ext cx="551542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ex. 5,6 p.30</a:t>
            </a:r>
          </a:p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WB: ex.3,5 p.17-18</a:t>
            </a:r>
            <a:endParaRPr lang="ru-RU" sz="5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B7C328A-0B7C-4C44-8DD6-6927E7BF14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3395" y="2652921"/>
            <a:ext cx="4044255" cy="4044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12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E13D902-3BD6-4EB1-8E8E-AF8E65F859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276" y="1753194"/>
            <a:ext cx="9841987" cy="4647605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37977A28-C421-4316-9B3B-7E396E62513E}"/>
              </a:ext>
            </a:extLst>
          </p:cNvPr>
          <p:cNvSpPr/>
          <p:nvPr/>
        </p:nvSpPr>
        <p:spPr>
          <a:xfrm>
            <a:off x="1343275" y="276225"/>
            <a:ext cx="7238749" cy="32316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9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 dog  </a:t>
            </a:r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7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dɒg</a:t>
            </a:r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r>
              <a:rPr lang="en-US" sz="5400" dirty="0"/>
              <a:t/>
            </a:r>
            <a:br>
              <a:rPr lang="en-US" sz="5400" dirty="0"/>
            </a:b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848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07AAB8C-145B-477F-B31A-5347A3AB35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249" y="528248"/>
            <a:ext cx="6048375" cy="5801503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FCC0CC13-D330-4C82-8555-6264557D005D}"/>
              </a:ext>
            </a:extLst>
          </p:cNvPr>
          <p:cNvSpPr/>
          <p:nvPr/>
        </p:nvSpPr>
        <p:spPr>
          <a:xfrm>
            <a:off x="743736" y="633710"/>
            <a:ext cx="5904714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7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 box </a:t>
            </a:r>
            <a:r>
              <a:rPr lang="en-US" sz="7200" dirty="0"/>
              <a:t>[</a:t>
            </a:r>
            <a:r>
              <a:rPr lang="en-US" sz="7200" dirty="0" err="1"/>
              <a:t>bɒks</a:t>
            </a:r>
            <a:r>
              <a:rPr lang="en-US" sz="7200" dirty="0"/>
              <a:t>]</a:t>
            </a:r>
          </a:p>
          <a:p>
            <a:r>
              <a:rPr lang="en-US" sz="7200" dirty="0"/>
              <a:t/>
            </a:r>
            <a:br>
              <a:rPr lang="en-US" sz="7200" dirty="0"/>
            </a:br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3018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1268C91-BB2E-42A5-A74D-FF5E9C8F49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193" y="1693862"/>
            <a:ext cx="7910513" cy="4444703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D104F242-49E4-4EF6-B972-D8397AAB7B61}"/>
              </a:ext>
            </a:extLst>
          </p:cNvPr>
          <p:cNvSpPr/>
          <p:nvPr/>
        </p:nvSpPr>
        <p:spPr>
          <a:xfrm>
            <a:off x="1261560" y="147935"/>
            <a:ext cx="1054944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7200" b="1" dirty="0"/>
              <a:t>a fox   </a:t>
            </a:r>
            <a:r>
              <a:rPr lang="en-US" sz="7200" dirty="0"/>
              <a:t>[</a:t>
            </a:r>
            <a:r>
              <a:rPr lang="en-US" sz="7200" dirty="0" err="1"/>
              <a:t>fɒks</a:t>
            </a:r>
            <a:r>
              <a:rPr lang="en-US" sz="7200" dirty="0"/>
              <a:t>]</a:t>
            </a:r>
          </a:p>
          <a:p>
            <a:r>
              <a:rPr lang="en-US" sz="5400" dirty="0"/>
              <a:t/>
            </a:r>
            <a:br>
              <a:rPr lang="en-US" sz="5400" dirty="0"/>
            </a:b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1222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53A9A2D-C030-48FD-897C-134E51681E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12" y="452437"/>
            <a:ext cx="3195638" cy="621263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1DF23D55-43C5-4746-B563-1F60A3C43F3B}"/>
              </a:ext>
            </a:extLst>
          </p:cNvPr>
          <p:cNvSpPr/>
          <p:nvPr/>
        </p:nvSpPr>
        <p:spPr>
          <a:xfrm>
            <a:off x="1013911" y="757535"/>
            <a:ext cx="425148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7200" b="1" dirty="0"/>
              <a:t>a doll </a:t>
            </a:r>
            <a:r>
              <a:rPr lang="en-US" sz="7200" dirty="0"/>
              <a:t>[</a:t>
            </a:r>
            <a:r>
              <a:rPr lang="en-US" sz="7200" dirty="0" err="1"/>
              <a:t>dɒl</a:t>
            </a:r>
            <a:r>
              <a:rPr lang="en-US" sz="7200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64583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646DDC6-3D49-4915-A071-4C23192744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625" y="1747837"/>
            <a:ext cx="5676900" cy="473075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48D654AC-323A-4243-B0D8-1D9AC4EE2BB4}"/>
              </a:ext>
            </a:extLst>
          </p:cNvPr>
          <p:cNvSpPr/>
          <p:nvPr/>
        </p:nvSpPr>
        <p:spPr>
          <a:xfrm>
            <a:off x="537661" y="547508"/>
            <a:ext cx="469224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7200" b="1" dirty="0"/>
              <a:t>a frog </a:t>
            </a:r>
            <a:r>
              <a:rPr lang="en-US" sz="7200" dirty="0"/>
              <a:t>[</a:t>
            </a:r>
            <a:r>
              <a:rPr lang="en-US" sz="7200" dirty="0" err="1"/>
              <a:t>frɒg</a:t>
            </a:r>
            <a:r>
              <a:rPr lang="en-US" sz="7200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664331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0AF28D9-04E8-44C6-AF10-6DE6AD8608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587" y="2133599"/>
            <a:ext cx="5843588" cy="437705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AC4CE5BD-5E87-4878-B8F7-1397F90DFE58}"/>
              </a:ext>
            </a:extLst>
          </p:cNvPr>
          <p:cNvSpPr/>
          <p:nvPr/>
        </p:nvSpPr>
        <p:spPr>
          <a:xfrm>
            <a:off x="709111" y="452735"/>
            <a:ext cx="554991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7200" b="1" dirty="0"/>
              <a:t>a pond </a:t>
            </a:r>
            <a:r>
              <a:rPr lang="en-US" sz="7200" dirty="0"/>
              <a:t>[</a:t>
            </a:r>
            <a:r>
              <a:rPr lang="en-US" sz="7200" dirty="0" err="1"/>
              <a:t>pɒnd</a:t>
            </a:r>
            <a:r>
              <a:rPr lang="en-US" sz="7200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325473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692BBCC-C33E-41DF-A088-A17BB87FCF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4062" y="2419350"/>
            <a:ext cx="5529263" cy="414161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92FE1845-78AB-4CEB-8F6D-F6D36043E2B0}"/>
              </a:ext>
            </a:extLst>
          </p:cNvPr>
          <p:cNvSpPr/>
          <p:nvPr/>
        </p:nvSpPr>
        <p:spPr>
          <a:xfrm>
            <a:off x="366211" y="462260"/>
            <a:ext cx="5028877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7200" b="1" dirty="0"/>
              <a:t>a troll </a:t>
            </a:r>
            <a:r>
              <a:rPr lang="en-US" sz="7200" dirty="0"/>
              <a:t>[</a:t>
            </a:r>
            <a:r>
              <a:rPr lang="en-US" sz="7200" dirty="0" err="1"/>
              <a:t>trəʊl</a:t>
            </a:r>
            <a:r>
              <a:rPr lang="en-US" sz="7200" dirty="0"/>
              <a:t>]</a:t>
            </a:r>
          </a:p>
          <a:p>
            <a:r>
              <a:rPr lang="en-US" sz="7200" dirty="0"/>
              <a:t/>
            </a:r>
            <a:br>
              <a:rPr lang="en-US" sz="7200" dirty="0"/>
            </a:br>
            <a:endParaRPr lang="ru-RU" sz="7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5043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066B9C8-2FDC-43A9-9111-304A8D364F49}"/>
              </a:ext>
            </a:extLst>
          </p:cNvPr>
          <p:cNvSpPr/>
          <p:nvPr/>
        </p:nvSpPr>
        <p:spPr>
          <a:xfrm>
            <a:off x="509086" y="400073"/>
            <a:ext cx="501053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7200" b="1" dirty="0"/>
              <a:t>a lorry </a:t>
            </a:r>
            <a:r>
              <a:rPr lang="en-US" sz="7200" dirty="0"/>
              <a:t>[ˈ</a:t>
            </a:r>
            <a:r>
              <a:rPr lang="en-US" sz="7200" dirty="0" err="1"/>
              <a:t>lɒrɪ</a:t>
            </a:r>
            <a:r>
              <a:rPr lang="en-US" sz="7200" dirty="0"/>
              <a:t>]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3AD6B54-7CD1-4611-845E-37940B9BE0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7287" y="2192893"/>
            <a:ext cx="6491288" cy="426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21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100</Words>
  <Application>Microsoft Office PowerPoint</Application>
  <PresentationFormat>Широкоэкранный</PresentationFormat>
  <Paragraphs>44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-apple-system</vt:lpstr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79124200160</dc:creator>
  <cp:lastModifiedBy>Gimnaziya1</cp:lastModifiedBy>
  <cp:revision>11</cp:revision>
  <dcterms:created xsi:type="dcterms:W3CDTF">2020-09-30T08:51:48Z</dcterms:created>
  <dcterms:modified xsi:type="dcterms:W3CDTF">2020-10-02T04:55:27Z</dcterms:modified>
</cp:coreProperties>
</file>