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273A"/>
    <a:srgbClr val="C52D43"/>
    <a:srgbClr val="DD5555"/>
    <a:srgbClr val="EE727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F4EB0-6D30-42A3-9B84-16757D010E0B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F55D8-C82E-4353-AA81-94DD27708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00100" y="3357562"/>
            <a:ext cx="7176513" cy="1357322"/>
          </a:xfrm>
        </p:spPr>
        <p:txBody>
          <a:bodyPr>
            <a:normAutofit fontScale="90000"/>
          </a:bodyPr>
          <a:lstStyle/>
          <a:p>
            <a:r>
              <a:rPr lang="en-US" sz="67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ya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900" i="1" dirty="0" smtClean="0">
                <a:latin typeface="Times New Roman" pitchFamily="18" charset="0"/>
                <a:cs typeface="Times New Roman" pitchFamily="18" charset="0"/>
              </a:rPr>
              <a:t>земля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67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900" i="1" dirty="0" smtClean="0">
                <a:latin typeface="Times New Roman" pitchFamily="18" charset="0"/>
                <a:cs typeface="Times New Roman" pitchFamily="18" charset="0"/>
              </a:rPr>
              <a:t>край </a:t>
            </a:r>
            <a:endParaRPr lang="ru-RU" sz="49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714348" y="571480"/>
            <a:ext cx="7858180" cy="2276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YA - MAL</a:t>
            </a:r>
            <a:endParaRPr kumimoji="0" lang="ru-RU" sz="115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age 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3" y="142852"/>
            <a:ext cx="9189243" cy="65008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age 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4836"/>
            <a:ext cx="9144032" cy="64688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age 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4859"/>
            <a:ext cx="9144000" cy="6468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 p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79287"/>
            <a:ext cx="9144032" cy="6464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3440114"/>
          </a:xfrm>
        </p:spPr>
        <p:txBody>
          <a:bodyPr>
            <a:normAutofit/>
          </a:bodyPr>
          <a:lstStyle/>
          <a:p>
            <a:r>
              <a:rPr lang="en-US" sz="4800" spc="-1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“Fairy-tales are not true,</a:t>
            </a:r>
            <a:br>
              <a:rPr lang="en-US" sz="4800" spc="-1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800" spc="-1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but the </a:t>
            </a:r>
            <a:r>
              <a:rPr lang="en-US" sz="4800" b="1" spc="-1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hint</a:t>
            </a:r>
            <a:r>
              <a:rPr lang="en-US" sz="4800" spc="-1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 in them can teach you</a:t>
            </a:r>
            <a:br>
              <a:rPr lang="en-US" sz="4800" spc="-1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800" spc="-1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 thing or two”</a:t>
            </a:r>
            <a:r>
              <a:rPr lang="en-US" sz="4800" spc="-150" dirty="0" smtClean="0">
                <a:solidFill>
                  <a:schemeClr val="tx2"/>
                </a:solidFill>
              </a:rPr>
              <a:t/>
            </a:r>
            <a:br>
              <a:rPr lang="en-US" sz="4800" spc="-150" dirty="0" smtClean="0">
                <a:solidFill>
                  <a:schemeClr val="tx2"/>
                </a:solidFill>
              </a:rPr>
            </a:br>
            <a:r>
              <a:rPr lang="en-US" sz="4800" spc="-150" dirty="0" smtClean="0">
                <a:solidFill>
                  <a:schemeClr val="tx2"/>
                </a:solidFill>
              </a:rPr>
              <a:t>                                   </a:t>
            </a:r>
            <a:r>
              <a:rPr lang="en-US" sz="4000" i="1" spc="-1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Alexander Pushkin</a:t>
            </a:r>
            <a:endParaRPr lang="ru-RU" sz="4800" i="1" spc="-15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7158" y="4714884"/>
            <a:ext cx="700092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-15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5357826"/>
            <a:ext cx="621510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spc="-150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Hint</a:t>
            </a:r>
            <a:r>
              <a:rPr lang="en-US" sz="4400" spc="-150" dirty="0" smtClean="0">
                <a:latin typeface="Times New Roman" pitchFamily="18" charset="0"/>
                <a:ea typeface="+mj-ea"/>
                <a:cs typeface="Times New Roman" pitchFamily="18" charset="0"/>
              </a:rPr>
              <a:t> - </a:t>
            </a:r>
            <a:r>
              <a:rPr lang="ru-RU" sz="4000" spc="-150" dirty="0" smtClean="0">
                <a:latin typeface="Times New Roman" pitchFamily="18" charset="0"/>
                <a:ea typeface="+mj-ea"/>
                <a:cs typeface="Times New Roman" pitchFamily="18" charset="0"/>
              </a:rPr>
              <a:t>намёк</a:t>
            </a:r>
            <a:endParaRPr kumimoji="0" lang="ru-RU" sz="4400" b="0" i="0" u="none" strike="noStrike" kern="1200" cap="none" spc="-15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 ст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1" y="18731"/>
            <a:ext cx="7786741" cy="69107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804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LET’S BE FRIENDLY!</a:t>
            </a:r>
            <a:endParaRPr lang="ru-RU" sz="5400" b="1" u="sng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р 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42852"/>
            <a:ext cx="6482561" cy="652606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.jpg"/>
          <p:cNvPicPr>
            <a:picLocks noGrp="1" noChangeAspect="1"/>
          </p:cNvPicPr>
          <p:nvPr>
            <p:ph idx="1"/>
          </p:nvPr>
        </p:nvPicPr>
        <p:blipFill>
          <a:blip r:embed="rId2"/>
          <a:srcRect l="13097" r="14406" b="18405"/>
          <a:stretch>
            <a:fillRect/>
          </a:stretch>
        </p:blipFill>
        <p:spPr>
          <a:xfrm>
            <a:off x="0" y="214290"/>
            <a:ext cx="9144000" cy="6572272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572560" cy="1214446"/>
          </a:xfrm>
        </p:spPr>
        <p:txBody>
          <a:bodyPr>
            <a:noAutofit/>
          </a:bodyPr>
          <a:lstStyle/>
          <a:p>
            <a:r>
              <a:rPr lang="en-US" sz="6000" b="1" u="sng" spc="-15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800" b="1" u="sng" spc="-1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he Great Secret of Small </a:t>
            </a:r>
            <a:r>
              <a:rPr lang="en-US" sz="6000" b="1" u="sng" spc="-15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4800" b="1" u="sng" spc="-15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amal</a:t>
            </a:r>
            <a:endParaRPr lang="ru-RU" sz="4800" b="1" u="sng" spc="-15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 стр.png"/>
          <p:cNvPicPr>
            <a:picLocks noGrp="1" noChangeAspect="1"/>
          </p:cNvPicPr>
          <p:nvPr>
            <p:ph idx="1"/>
          </p:nvPr>
        </p:nvPicPr>
        <p:blipFill>
          <a:blip r:embed="rId2"/>
          <a:srcRect l="2252" r="3906" b="1145"/>
          <a:stretch>
            <a:fillRect/>
          </a:stretch>
        </p:blipFill>
        <p:spPr>
          <a:xfrm>
            <a:off x="0" y="428604"/>
            <a:ext cx="9144000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3071810"/>
            <a:ext cx="3143272" cy="714380"/>
          </a:xfrm>
        </p:spPr>
        <p:txBody>
          <a:bodyPr>
            <a:noAutofit/>
          </a:bodyPr>
          <a:lstStyle/>
          <a:p>
            <a:r>
              <a:rPr lang="en-US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Yamalo-Nenets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Autonomous </a:t>
            </a:r>
            <a:r>
              <a:rPr lang="en-US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Okrug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Documents and Settings\1\Рабочий стол\ЯМАЛ ПРЕЗЕНТАЦИЯ\Ямал презентация рис\4 страница колла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Рабочий стол\5page.jpg"/>
          <p:cNvPicPr>
            <a:picLocks noChangeAspect="1" noChangeArrowheads="1"/>
          </p:cNvPicPr>
          <p:nvPr/>
        </p:nvPicPr>
        <p:blipFill>
          <a:blip r:embed="rId2"/>
          <a:srcRect l="2203"/>
          <a:stretch>
            <a:fillRect/>
          </a:stretch>
        </p:blipFill>
        <p:spPr bwMode="auto">
          <a:xfrm>
            <a:off x="-46366" y="-24"/>
            <a:ext cx="919036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370" y="357166"/>
            <a:ext cx="6290332" cy="1154098"/>
          </a:xfrm>
        </p:spPr>
        <p:txBody>
          <a:bodyPr>
            <a:normAutofit/>
          </a:bodyPr>
          <a:lstStyle/>
          <a:p>
            <a:r>
              <a:rPr lang="en-US" sz="6000" b="1" spc="-3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The  Song of   </a:t>
            </a:r>
            <a:r>
              <a:rPr lang="en-US" sz="6600" b="1" i="1" spc="-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Life</a:t>
            </a:r>
            <a:endParaRPr lang="ru-RU" sz="6000" b="1" i="1" spc="-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 p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19" y="189020"/>
            <a:ext cx="9123981" cy="64546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071810"/>
            <a:ext cx="8229600" cy="1143000"/>
          </a:xfrm>
        </p:spPr>
        <p:txBody>
          <a:bodyPr>
            <a:normAutofit/>
          </a:bodyPr>
          <a:lstStyle/>
          <a:p>
            <a:r>
              <a:rPr lang="en-US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Nenets</a:t>
            </a:r>
            <a:r>
              <a:rPr lang="en-US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fairy-tale)</a:t>
            </a:r>
            <a:endParaRPr lang="ru-RU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714488"/>
            <a:ext cx="89297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spc="-150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“</a:t>
            </a:r>
            <a:r>
              <a:rPr kumimoji="0" lang="en-US" sz="44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The </a:t>
            </a:r>
            <a:r>
              <a:rPr kumimoji="0" lang="en-US" sz="44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Polar Bear and The </a:t>
            </a:r>
            <a:r>
              <a:rPr kumimoji="0" lang="en-US" sz="44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Brown </a:t>
            </a:r>
            <a:r>
              <a:rPr kumimoji="0" lang="en-US" sz="44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Bear”</a:t>
            </a:r>
            <a:endParaRPr kumimoji="0" lang="ru-RU" sz="4400" b="1" i="0" u="none" strike="noStrike" kern="1200" cap="none" spc="-15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 p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3413"/>
            <a:ext cx="9170714" cy="6487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9 p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4837"/>
            <a:ext cx="9144031" cy="64688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6367667</TotalTime>
  <Words>45</Words>
  <Application>Microsoft Office PowerPoint</Application>
  <PresentationFormat>Экран (4:3)</PresentationFormat>
  <Paragraphs>10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ya – земля mal – край </vt:lpstr>
      <vt:lpstr>The Great Secret of Small Yamal</vt:lpstr>
      <vt:lpstr>Yamalo-Nenets Autonomous Okrug</vt:lpstr>
      <vt:lpstr>Слайд 4</vt:lpstr>
      <vt:lpstr>The  Song of   Life</vt:lpstr>
      <vt:lpstr>Слайд 6</vt:lpstr>
      <vt:lpstr>(Nenets fairy-tale)</vt:lpstr>
      <vt:lpstr>Слайд 8</vt:lpstr>
      <vt:lpstr>Слайд 9</vt:lpstr>
      <vt:lpstr>Слайд 10</vt:lpstr>
      <vt:lpstr>Слайд 11</vt:lpstr>
      <vt:lpstr>Слайд 12</vt:lpstr>
      <vt:lpstr>Слайд 13</vt:lpstr>
      <vt:lpstr>“Fairy-tales are not true, but the hints in them can teach you a thing or two”                                    Alexander Pushkin</vt:lpstr>
      <vt:lpstr>LET’S BE FRIENDLY!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 – земля mal – край </dc:title>
  <dc:creator>1</dc:creator>
  <cp:lastModifiedBy>1</cp:lastModifiedBy>
  <cp:revision>34</cp:revision>
  <dcterms:created xsi:type="dcterms:W3CDTF">2001-12-31T19:20:40Z</dcterms:created>
  <dcterms:modified xsi:type="dcterms:W3CDTF">2001-12-31T23:30:46Z</dcterms:modified>
</cp:coreProperties>
</file>