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61" r:id="rId2"/>
    <p:sldId id="256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72F-F81A-47B2-ADF3-C1134469ADE1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2F067-65D9-4FBD-A4D9-9C9075537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72F-F81A-47B2-ADF3-C1134469ADE1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2F067-65D9-4FBD-A4D9-9C9075537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72F-F81A-47B2-ADF3-C1134469ADE1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2F067-65D9-4FBD-A4D9-9C9075537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72F-F81A-47B2-ADF3-C1134469ADE1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2F067-65D9-4FBD-A4D9-9C9075537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72F-F81A-47B2-ADF3-C1134469ADE1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2F067-65D9-4FBD-A4D9-9C9075537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72F-F81A-47B2-ADF3-C1134469ADE1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2F067-65D9-4FBD-A4D9-9C9075537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72F-F81A-47B2-ADF3-C1134469ADE1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2F067-65D9-4FBD-A4D9-9C9075537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72F-F81A-47B2-ADF3-C1134469ADE1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2F067-65D9-4FBD-A4D9-9C9075537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72F-F81A-47B2-ADF3-C1134469ADE1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2F067-65D9-4FBD-A4D9-9C9075537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72F-F81A-47B2-ADF3-C1134469ADE1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2F067-65D9-4FBD-A4D9-9C9075537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72F-F81A-47B2-ADF3-C1134469ADE1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2F067-65D9-4FBD-A4D9-9C9075537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04572F-F81A-47B2-ADF3-C1134469ADE1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2F067-65D9-4FBD-A4D9-9C9075537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857488" y="1071546"/>
            <a:ext cx="435771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Some people live in the South,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Some - in the West.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But I live in the North,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Far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Far North.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Our region is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Yamal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 unique, I know.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Snow- storm and cold rains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Are habitual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to us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Like the other teachers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attend 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our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school,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And dream to visit countries,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Like Britain and the USA.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 like to see the Thames,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Tower Bridge, Big Ben.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wish I met the English Queen,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heard her pleasant voice.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4546" y="428604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My northern land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57224" y="1571612"/>
            <a:ext cx="792961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Task 1. 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Put in the definite article where necessary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…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Vanuyto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Street is the central street of…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Samburg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The settlement stands on …river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Pur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…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Purovsky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region is famous for its oil and gas resources.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Many tourists come to …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Yamal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every year.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They can visit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the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National Museum in …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Salekhard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… Kara Sea is the part of …Arctic Ocean.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…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Novy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Urengoy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is  a capital of  gas industry workers.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There are some long rivers in … Siberia: …Ob, …Irtysh,       …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Yenissey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,…Lena.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We live in …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Samburg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There is …Kara Sea in … North of …</a:t>
            </a:r>
            <a:r>
              <a:rPr lang="en-US" sz="24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Yamal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428604"/>
            <a:ext cx="650085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Articles with geographical names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(по УМК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В.П.Кузовлева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10 класс)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71538" y="1500174"/>
            <a:ext cx="71438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Purovsky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district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Purovsky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district is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part of …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Yamalo-Nenets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autonomous region of … Tyumen Area. The administrative centre of this district is …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Tarko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-Sale. The difference in time with …Moscow and …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amal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is 2 hours. The distance from …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Tarko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-Sale to …Tyumen is 1080 km. Two urban settlements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Stary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Urengoy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and  eight rural settlements are subordinated to … Administrative Body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 the district.  The towns of …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Noyabrsk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…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Muravlenko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…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Novy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Urengoy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and …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Gubkinsky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are located on this territory. The climate is not much influenced by …Arctic Ocean. …Kara Sea often brings  drizzling rains. There are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large gas and oil extraction companies in the district: …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Tarkosaleneftegas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…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Urengoygasprom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…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Noyabrskneftegas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etc.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571481"/>
            <a:ext cx="7072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Task 2. Read the text and put in the definite article where necessary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4414" y="1166843"/>
            <a:ext cx="6072230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Choose the right answers and fill in the gaps.</a:t>
            </a:r>
            <a:endParaRPr lang="ru-RU" sz="11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The capital of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Yamal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is called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…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.</a:t>
            </a:r>
            <a:endParaRPr lang="ru-RU" sz="11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a)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Novy-Urengoy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b)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Salekhard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c)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Noyabrsk</a:t>
            </a:r>
            <a:endParaRPr lang="ru-RU" sz="11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The river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…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runs along the capital of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Yamal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11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a) Lena   b)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Pur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c) Ob</a:t>
            </a:r>
            <a:endParaRPr lang="ru-RU" sz="11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The former name of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Salekhard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is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…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.</a:t>
            </a:r>
            <a:endParaRPr lang="ru-RU" sz="11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a)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Nadym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b)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Mangazey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c)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Obdorsk</a:t>
            </a:r>
            <a:endParaRPr lang="ru-RU" sz="11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What does the name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“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Yamal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”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mean in the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Nenets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language?</a:t>
            </a:r>
            <a:endParaRPr lang="ru-RU" sz="11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a) the northern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kray</a:t>
            </a:r>
            <a:endParaRPr lang="ru-RU" sz="11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b) the end of the earth</a:t>
            </a:r>
            <a:endParaRPr lang="ru-RU" sz="11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c) the end of the country</a:t>
            </a:r>
            <a:endParaRPr lang="ru-RU" sz="11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In what sector of the economy does the majority of the   population work?</a:t>
            </a:r>
            <a:endParaRPr lang="ru-RU" sz="11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a) fishing</a:t>
            </a:r>
            <a:endParaRPr lang="ru-RU" sz="11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b) reindeer breeding</a:t>
            </a:r>
            <a:endParaRPr lang="en-US" sz="28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c) gas and oil extraction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endParaRPr lang="en-US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endParaRPr lang="ru-RU" sz="11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428604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Yamal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643042" y="1000108"/>
            <a:ext cx="650085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indent="-2286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Choose the right answers and fill in the gaps.</a:t>
            </a:r>
            <a:endParaRPr lang="ru-RU" sz="12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Samburg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was founded in the year of …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a) 1957   b) 1932    3) 1943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There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are …people in the settlement  now.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lphaLcParenR"/>
              <a:tabLst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1900   b) 1500   c) 1200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3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new school was built in ….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a) 2000   b) 2003   c) 2001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The main event of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Reindeer 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reeders’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Day is… 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a) reindeer racing   b) football playing   c) running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The traditional clothes for the </a:t>
            </a:r>
            <a:r>
              <a:rPr lang="en-US" sz="20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en-US" sz="2000" b="0" i="0" u="none" strike="noStrike" cap="none" normalizeH="0" baseline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enets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women is … 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a)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sovik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b)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yagushka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c) fur coat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The main food of the native people is … 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meat   b) milk   c) vegetables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</a:t>
            </a:r>
            <a:r>
              <a:rPr lang="en-US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Samburg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is located on the river …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a)  Ob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b)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Pyaku-Pur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c)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Pur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70" y="285728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Samburg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E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</TotalTime>
  <Words>683</Words>
  <Application>Microsoft Office PowerPoint</Application>
  <PresentationFormat>Экран (4:3)</PresentationFormat>
  <Paragraphs>65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31</cp:revision>
  <dcterms:created xsi:type="dcterms:W3CDTF">2011-12-08T15:28:53Z</dcterms:created>
  <dcterms:modified xsi:type="dcterms:W3CDTF">2012-10-28T15:35:36Z</dcterms:modified>
</cp:coreProperties>
</file>