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68" r:id="rId3"/>
    <p:sldId id="267" r:id="rId4"/>
    <p:sldId id="269" r:id="rId5"/>
    <p:sldId id="270" r:id="rId6"/>
    <p:sldId id="271" r:id="rId7"/>
    <p:sldId id="265" r:id="rId8"/>
    <p:sldId id="272" r:id="rId9"/>
    <p:sldId id="264" r:id="rId10"/>
    <p:sldId id="259" r:id="rId11"/>
    <p:sldId id="260" r:id="rId12"/>
    <p:sldId id="261" r:id="rId13"/>
    <p:sldId id="262" r:id="rId14"/>
    <p:sldId id="275" r:id="rId15"/>
    <p:sldId id="274" r:id="rId16"/>
    <p:sldId id="273" r:id="rId17"/>
    <p:sldId id="266" r:id="rId18"/>
    <p:sldId id="26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4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83" autoAdjust="0"/>
  </p:normalViewPr>
  <p:slideViewPr>
    <p:cSldViewPr>
      <p:cViewPr varScale="1">
        <p:scale>
          <a:sx n="72" d="100"/>
          <a:sy n="7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54885-2483-415A-A95C-FC81B55E9EB0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61948-AA68-4907-912E-5A6DC54EE7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682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61948-AA68-4907-912E-5A6DC54EE70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61948-AA68-4907-912E-5A6DC54EE70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61948-AA68-4907-912E-5A6DC54EE70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61948-AA68-4907-912E-5A6DC54EE70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D953D-C0B1-4C07-9F56-FAE63E2B4D8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DF27-301E-4FAC-B597-133C52C31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D953D-C0B1-4C07-9F56-FAE63E2B4D8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DF27-301E-4FAC-B597-133C52C31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D953D-C0B1-4C07-9F56-FAE63E2B4D8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DF27-301E-4FAC-B597-133C52C31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D953D-C0B1-4C07-9F56-FAE63E2B4D8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DF27-301E-4FAC-B597-133C52C31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D953D-C0B1-4C07-9F56-FAE63E2B4D8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DF27-301E-4FAC-B597-133C52C31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D953D-C0B1-4C07-9F56-FAE63E2B4D8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DF27-301E-4FAC-B597-133C52C31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D953D-C0B1-4C07-9F56-FAE63E2B4D8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DF27-301E-4FAC-B597-133C52C31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D953D-C0B1-4C07-9F56-FAE63E2B4D8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DF27-301E-4FAC-B597-133C52C31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D953D-C0B1-4C07-9F56-FAE63E2B4D8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DF27-301E-4FAC-B597-133C52C31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D953D-C0B1-4C07-9F56-FAE63E2B4D8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DF27-301E-4FAC-B597-133C52C31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D953D-C0B1-4C07-9F56-FAE63E2B4D8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DF27-301E-4FAC-B597-133C52C31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D953D-C0B1-4C07-9F56-FAE63E2B4D86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7DF27-301E-4FAC-B597-133C52C31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upload.wikimedia.org/wikipedia/commons/a/aa/Polarlicht_2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16200000" scaled="1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r">
              <a:buNone/>
            </a:pPr>
            <a:endParaRPr lang="en-US" dirty="0" smtClean="0">
              <a:latin typeface="Arial Rounded MT Bold" pitchFamily="34" charset="0"/>
            </a:endParaRPr>
          </a:p>
          <a:p>
            <a:pPr algn="r">
              <a:buNone/>
            </a:pPr>
            <a:endParaRPr lang="en-US" dirty="0">
              <a:latin typeface="Arial Rounded MT Bold" pitchFamily="34" charset="0"/>
            </a:endParaRPr>
          </a:p>
          <a:p>
            <a:pPr algn="ctr">
              <a:buNone/>
            </a:pPr>
            <a:endParaRPr lang="en-US" sz="4800" b="1" dirty="0" smtClean="0">
              <a:solidFill>
                <a:srgbClr val="00B050"/>
              </a:solidFill>
              <a:latin typeface="Arial Rounded MT Bold" pitchFamily="34" charset="0"/>
            </a:endParaRPr>
          </a:p>
          <a:p>
            <a:pPr algn="ctr">
              <a:buNone/>
            </a:pPr>
            <a:r>
              <a:rPr lang="en-US" sz="4800" b="1" dirty="0" err="1" smtClean="0">
                <a:solidFill>
                  <a:srgbClr val="00B050"/>
                </a:solidFill>
                <a:latin typeface="Arial Rounded MT Bold" pitchFamily="34" charset="0"/>
              </a:rPr>
              <a:t>Samburg</a:t>
            </a:r>
            <a:r>
              <a:rPr lang="en-US" sz="4800" b="1" dirty="0" smtClean="0">
                <a:solidFill>
                  <a:srgbClr val="00B050"/>
                </a:solidFill>
                <a:latin typeface="Arial Rounded MT Bold" pitchFamily="34" charset="0"/>
              </a:rPr>
              <a:t> 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00B050"/>
                </a:solidFill>
                <a:latin typeface="Arial Rounded MT Bold" pitchFamily="34" charset="0"/>
              </a:rPr>
              <a:t>is our home</a:t>
            </a:r>
          </a:p>
          <a:p>
            <a:pPr algn="r">
              <a:buNone/>
            </a:pPr>
            <a:endParaRPr lang="en-US" dirty="0" smtClean="0">
              <a:latin typeface="Arial Rounded MT Bold" pitchFamily="34" charset="0"/>
            </a:endParaRPr>
          </a:p>
          <a:p>
            <a:pPr algn="r">
              <a:buNone/>
            </a:pPr>
            <a:r>
              <a:rPr lang="en-US" sz="2600" dirty="0" err="1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Salinder</a:t>
            </a:r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 err="1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Necheyko</a:t>
            </a:r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,</a:t>
            </a:r>
            <a:endParaRPr lang="ru-RU" sz="2600" dirty="0">
              <a:solidFill>
                <a:schemeClr val="tx2">
                  <a:lumMod val="75000"/>
                </a:schemeClr>
              </a:solidFill>
            </a:endParaRPr>
          </a:p>
          <a:p>
            <a:pPr algn="r">
              <a:buNone/>
            </a:pPr>
            <a:r>
              <a:rPr lang="en-US" sz="2600" dirty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pupil of the </a:t>
            </a:r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10</a:t>
            </a:r>
            <a:r>
              <a:rPr lang="en-US" sz="2600" baseline="300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th</a:t>
            </a:r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 form</a:t>
            </a:r>
          </a:p>
          <a:p>
            <a:pPr algn="r">
              <a:buNone/>
            </a:pPr>
            <a:r>
              <a:rPr lang="en-US" sz="2600" dirty="0" err="1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Osipova</a:t>
            </a:r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600" dirty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Galina </a:t>
            </a:r>
            <a:r>
              <a:rPr lang="en-US" sz="2600" dirty="0" err="1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Gennadyevna</a:t>
            </a:r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,</a:t>
            </a:r>
          </a:p>
          <a:p>
            <a:pPr algn="r">
              <a:buNone/>
            </a:pPr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English </a:t>
            </a:r>
            <a:r>
              <a:rPr lang="en-US" sz="2600" dirty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teacher</a:t>
            </a:r>
            <a:endParaRPr lang="ru-RU" sz="26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2600" dirty="0" err="1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Samburg</a:t>
            </a:r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, 201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2</a:t>
            </a:r>
            <a:endParaRPr lang="ru-RU" sz="2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285728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Municipal comprehensive boarding – school </a:t>
            </a:r>
          </a:p>
          <a:p>
            <a:pPr algn="ct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of village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Samburg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Purovsky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 district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D:\Documents and Settings\Фото\101CANON\IMG_57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500042"/>
            <a:ext cx="4108102" cy="308132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72066" y="1000108"/>
            <a:ext cx="3500462" cy="489364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There are two kindergartens in the village, a local hospital, a club, a village library. Many teenagers attend the club “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Tatuku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”, where they can play computer games, do sports, relax and communicate with the persons of the same age.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5" name="Picture 2" descr="Участковая больниц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3714752"/>
            <a:ext cx="4063562" cy="2819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286124"/>
            <a:ext cx="4143404" cy="2493011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4098" name="Picture 2" descr="D:\Documents and Settings\Фото\101CANON\IMG_583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3214686"/>
            <a:ext cx="3714776" cy="25362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5857892"/>
            <a:ext cx="821537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Schoolchildren take part in different  extracurricular activities: concerts, festivals, and sport  competitions.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7" name="Picture 1" descr="D:\Documents and Settings\Фото\101CANON\IMG_572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353" y="357166"/>
            <a:ext cx="3832909" cy="2874913"/>
          </a:xfrm>
          <a:prstGeom prst="rect">
            <a:avLst/>
          </a:prstGeom>
          <a:noFill/>
        </p:spPr>
      </p:pic>
      <p:pic>
        <p:nvPicPr>
          <p:cNvPr id="9" name="Picture 2" descr="D:\Documents and Settings\Фото\101CANON\IMG_570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57166"/>
            <a:ext cx="4143404" cy="2839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4876" y="2143116"/>
            <a:ext cx="4000528" cy="22467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There are also some study groups at school: “Palette”, “Skilful hands”. The   pupils learn the elements of the people handicraft, broidering,  and sewing. 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5" name="Picture 5" descr="100_2427_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437710"/>
            <a:ext cx="3857652" cy="2919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100_2417_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3500438"/>
            <a:ext cx="388457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00_2742_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3000372"/>
            <a:ext cx="3500462" cy="2251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100_2752_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285728"/>
            <a:ext cx="350046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100_2419_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285728"/>
            <a:ext cx="3492069" cy="2687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14282" y="5429264"/>
            <a:ext cx="8643998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80975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In “Palette” children learn drawing, painting, and molding. </a:t>
            </a:r>
          </a:p>
          <a:p>
            <a:pPr lvl="0" indent="180975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Skilful 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teachers 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Vora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E.V. and 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Salinder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N.A. lead these activity        circles. Their pupils get different awards</a:t>
            </a: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Documents and Settings\Фото\101CANON 2\IMG_602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357166"/>
            <a:ext cx="3786214" cy="2804160"/>
          </a:xfrm>
          <a:prstGeom prst="rect">
            <a:avLst/>
          </a:prstGeom>
          <a:noFill/>
        </p:spPr>
      </p:pic>
      <p:pic>
        <p:nvPicPr>
          <p:cNvPr id="9" name="Picture 3" descr="IMG_2088"/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 bwMode="auto">
          <a:xfrm>
            <a:off x="571472" y="357166"/>
            <a:ext cx="385765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D:\Documents and Settings\Фото\101CANON\IMG_533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226" y="3429000"/>
            <a:ext cx="3965336" cy="2571768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2" name="Picture 4" descr="P10100225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3429000"/>
            <a:ext cx="3714776" cy="25717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1472" y="6072206"/>
            <a:ext cx="800105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Wonderful nature of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Samburg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and nearby tundra 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G_1950"/>
          <p:cNvPicPr>
            <a:picLocks noChangeAspect="1" noChangeArrowheads="1"/>
          </p:cNvPicPr>
          <p:nvPr/>
        </p:nvPicPr>
        <p:blipFill>
          <a:blip r:embed="rId2" cstate="email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3286124"/>
            <a:ext cx="3714776" cy="273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Documents and Settings\Фото\101CANON 2\IMG_594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3357562"/>
            <a:ext cx="3786214" cy="2679140"/>
          </a:xfrm>
          <a:prstGeom prst="rect">
            <a:avLst/>
          </a:prstGeom>
          <a:noFill/>
        </p:spPr>
      </p:pic>
      <p:pic>
        <p:nvPicPr>
          <p:cNvPr id="9" name="Picture 3" descr="D:\Documents and Settings\Фото\101CANON\IMG_59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428604"/>
            <a:ext cx="3762362" cy="271483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28596" y="6072206"/>
            <a:ext cx="814393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</a:rPr>
              <a:t>The river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</a:rPr>
              <a:t>Pur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</a:rPr>
              <a:t> is beautiful  in all seasons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 descr="ледоход 04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500042"/>
            <a:ext cx="3786214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Documents and Settings\Фото\101CANON\Старые фото обо всём\Recoverd_jpg_file(3275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560" y="3357562"/>
            <a:ext cx="3659250" cy="2786082"/>
          </a:xfrm>
          <a:prstGeom prst="rect">
            <a:avLst/>
          </a:prstGeom>
          <a:noFill/>
        </p:spPr>
      </p:pic>
      <p:pic>
        <p:nvPicPr>
          <p:cNvPr id="5" name="Picture 2" descr="IMG_262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571480"/>
            <a:ext cx="364333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IMG_2626"/>
          <p:cNvPicPr>
            <a:picLocks noChangeAspect="1" noChangeArrowheads="1"/>
          </p:cNvPicPr>
          <p:nvPr/>
        </p:nvPicPr>
        <p:blipFill>
          <a:blip r:embed="rId4" cstate="email">
            <a:lum bright="-6000"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571479"/>
            <a:ext cx="3786214" cy="2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D:\Documents and Settings\Фото\101CANON\Старые фото обо всём\Recoverd_jpg_file(3185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3357562"/>
            <a:ext cx="3786214" cy="278608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1472" y="6143644"/>
            <a:ext cx="792961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</a:rPr>
              <a:t>Reindeer Breeders’ Day in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</a:rPr>
              <a:t>Samburg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28596" y="5357826"/>
            <a:ext cx="8215370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Show of clothing</a:t>
            </a: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Over 1700 inhabitants live in 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Samburg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now, behind them 1415</a:t>
            </a:r>
            <a:r>
              <a:rPr kumimoji="0" lang="en-US" sz="2000" b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persons are indigenous people. They are the 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Nenets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, the 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Khanty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, the 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Komi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23553" name="Рисунок 7" descr="фотограф_0"/>
          <p:cNvPicPr>
            <a:picLocks noChangeAspect="1" noChangeArrowheads="1"/>
          </p:cNvPicPr>
          <p:nvPr/>
        </p:nvPicPr>
        <p:blipFill>
          <a:blip r:embed="rId2"/>
          <a:srcRect b="18268"/>
          <a:stretch>
            <a:fillRect/>
          </a:stretch>
        </p:blipFill>
        <p:spPr bwMode="auto">
          <a:xfrm>
            <a:off x="571472" y="428604"/>
            <a:ext cx="8072494" cy="482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28596" y="5572140"/>
            <a:ext cx="8429684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I like my native place very much, I will live here all my life.</a:t>
            </a:r>
          </a:p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I invite everybody to visit my settlement.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Welcome!</a:t>
            </a:r>
            <a:endParaRPr kumimoji="0" lang="en-US" sz="2000" b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Rounded MT Bold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428604"/>
            <a:ext cx="8286808" cy="49861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8290165_0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70326" y="305781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9765" y="6000768"/>
            <a:ext cx="850112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i="1" dirty="0" smtClean="0">
                <a:latin typeface="Arial Rounded MT Bold" pitchFamily="34" charset="0"/>
              </a:rPr>
              <a:t>      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View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to  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settlement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Samburg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</a:rPr>
              <a:t> from  helicopt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</a:rPr>
              <a:t>er</a:t>
            </a:r>
            <a:r>
              <a:rPr lang="en-US" sz="2400" dirty="0" smtClean="0">
                <a:latin typeface="Arial Rounded MT Bold" pitchFamily="34" charset="0"/>
              </a:rPr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7" descr="DSC0008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436" y="116632"/>
            <a:ext cx="8967127" cy="5221297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14281" y="5483090"/>
            <a:ext cx="8715436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Samburg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is the most northern place to live in the 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Purovsky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region.     In the 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Nenets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language it sounds “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Samparka-Solya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”. 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072074"/>
            <a:ext cx="9144000" cy="12618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kumimoji="0" lang="en-US" sz="24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Samburg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is located on the river </a:t>
            </a:r>
            <a:r>
              <a:rPr kumimoji="0" lang="en-US" sz="24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Pur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                      It is the largest river of the district.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                      Its length is about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1000 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km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6626" name="Picture 2" descr="D:\Documents and Settings\Фото\101CANON 2\IMG_594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428604"/>
            <a:ext cx="8143932" cy="4400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5715016"/>
            <a:ext cx="8358246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Samburg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is beautiful in all the seasons. </a:t>
            </a:r>
          </a:p>
          <a:p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     You can observe a polar shining on the winter sky.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5" name="Picture 4" descr="Изображение:Polarlicht 2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00042"/>
            <a:ext cx="7858180" cy="50962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4876" y="4500570"/>
            <a:ext cx="3786214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 In summer tundra is       covered with various  flowers, berries and bushes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400" dirty="0"/>
          </a:p>
        </p:txBody>
      </p:sp>
      <p:pic>
        <p:nvPicPr>
          <p:cNvPr id="10241" name="Picture 1" descr="D:\Documents and Settings\Фото\101CANON 2\IMG_606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285728"/>
            <a:ext cx="3316956" cy="3117551"/>
          </a:xfrm>
          <a:prstGeom prst="rect">
            <a:avLst/>
          </a:prstGeom>
          <a:noFill/>
        </p:spPr>
      </p:pic>
      <p:pic>
        <p:nvPicPr>
          <p:cNvPr id="5" name="Рисунок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285728"/>
            <a:ext cx="3740775" cy="318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D:\Documents and Settings\Фото\101CANON 2\IMG_604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3571876"/>
            <a:ext cx="3421407" cy="30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28596" y="5643578"/>
            <a:ext cx="8286808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The main factory is “ 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Sovkhoz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Purovsky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”. The main activities of the local people are reindeer breeding and fishery. There are about 9000 reindeer stocks in the state farm.</a:t>
            </a:r>
            <a:endParaRPr kumimoji="0" lang="en-US" sz="2000" b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Rounded MT Bold" pitchFamily="34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0" name="Picture 2" descr="D:\Documents and Settings\Фото\101CANON\IMG_61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428604"/>
            <a:ext cx="7858180" cy="47762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:\Documents and Settings\Фото\101CANON\IMG_612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500042"/>
            <a:ext cx="7858180" cy="474058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5143512"/>
            <a:ext cx="8143932" cy="16312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    The first school in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Samburg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was built in 1932.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In 2003 was built a new building of the school. The children have modern equipped study- rooms, a hall, a gymnasium, a canteen, a library. We are proud of our school.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D1414F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85786" y="4786322"/>
            <a:ext cx="7643866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Our sport school is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favourite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place for many sportsmen. There are 7 sections there, such as: “The national kinds of sports”, “Wrestling”, “Volleyball”, “Karate-do”, “Basketball” , etc… </a:t>
            </a:r>
            <a:endParaRPr kumimoji="0" lang="en-US" sz="2400" b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Rounded MT Bold" pitchFamily="34" charset="0"/>
            </a:endParaRPr>
          </a:p>
        </p:txBody>
      </p:sp>
      <p:pic>
        <p:nvPicPr>
          <p:cNvPr id="3" name="Picture 3" descr="100_2807_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500042"/>
            <a:ext cx="7643866" cy="397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E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457</Words>
  <Application>Microsoft Office PowerPoint</Application>
  <PresentationFormat>Экран (4:3)</PresentationFormat>
  <Paragraphs>44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52</cp:revision>
  <dcterms:created xsi:type="dcterms:W3CDTF">2011-12-03T15:19:16Z</dcterms:created>
  <dcterms:modified xsi:type="dcterms:W3CDTF">2012-10-28T16:27:29Z</dcterms:modified>
</cp:coreProperties>
</file>