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09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19.05.2013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19.05.2013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19.05.2013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smtClean="0"/>
              <a:t>We </a:t>
            </a:r>
            <a:r>
              <a:rPr lang="en-US" dirty="0" smtClean="0"/>
              <a:t>enjoy English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3600" dirty="0" smtClean="0"/>
              <a:t>I ___________(jump) well.</a:t>
            </a:r>
            <a:endParaRPr lang="ru-RU" sz="3600" dirty="0" smtClean="0"/>
          </a:p>
          <a:p>
            <a:pPr lvl="0"/>
            <a:r>
              <a:rPr lang="en-US" sz="3600" dirty="0" smtClean="0"/>
              <a:t>The dog __________(run) well.</a:t>
            </a:r>
            <a:endParaRPr lang="ru-RU" sz="3600" dirty="0" smtClean="0"/>
          </a:p>
          <a:p>
            <a:pPr lvl="0"/>
            <a:r>
              <a:rPr lang="en-US" sz="3600" dirty="0" smtClean="0"/>
              <a:t>We _______(sing) and _____(skip).</a:t>
            </a:r>
            <a:endParaRPr lang="ru-RU" sz="3600" dirty="0" smtClean="0"/>
          </a:p>
          <a:p>
            <a:pPr lvl="0"/>
            <a:r>
              <a:rPr lang="en-US" sz="3600" dirty="0" smtClean="0"/>
              <a:t>Cockerels ___________(sing).</a:t>
            </a:r>
            <a:endParaRPr lang="ru-RU" sz="3600" dirty="0" smtClean="0"/>
          </a:p>
          <a:p>
            <a:pPr lvl="0"/>
            <a:r>
              <a:rPr lang="en-US" sz="3600" dirty="0" smtClean="0"/>
              <a:t>They ______(see) seven grey ducks.</a:t>
            </a:r>
            <a:endParaRPr lang="ru-RU" sz="3600" dirty="0" smtClean="0"/>
          </a:p>
          <a:p>
            <a:pPr lvl="0"/>
            <a:r>
              <a:rPr lang="en-US" sz="3600" dirty="0" smtClean="0"/>
              <a:t>Mary ________(like) cats.</a:t>
            </a:r>
            <a:endParaRPr lang="ru-RU" sz="3600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/>
            <a:r>
              <a:rPr lang="ru-RU" dirty="0" smtClean="0"/>
              <a:t>Вставь глагол в </a:t>
            </a:r>
            <a:r>
              <a:rPr lang="en-US" dirty="0" smtClean="0"/>
              <a:t>Present Simple.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230625"/>
          <a:ext cx="8229600" cy="134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/>
              </a:tblGrid>
              <a:tr h="109060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3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Grey, name, is, seven, can, dad, swim, town, a cat, like.</a:t>
                      </a:r>
                      <a:endParaRPr kumimoji="0" lang="ru-RU" sz="32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/>
            <a:r>
              <a:rPr lang="ru-RU" dirty="0" smtClean="0"/>
              <a:t>Заполни пропуски в письме нужными словами.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Заголовок 2"/>
          <p:cNvSpPr txBox="1">
            <a:spLocks/>
          </p:cNvSpPr>
          <p:nvPr/>
        </p:nvSpPr>
        <p:spPr>
          <a:xfrm>
            <a:off x="500034" y="3000372"/>
            <a:ext cx="8229600" cy="3643338"/>
          </a:xfrm>
          <a:prstGeom prst="rect">
            <a:avLst/>
          </a:prstGeom>
        </p:spPr>
        <p:txBody>
          <a:bodyPr vert="horz" rtlCol="0" anchor="ctr">
            <a:normAutofit fontScale="75000" lnSpcReduction="2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>
              <a:spcBef>
                <a:spcPct val="0"/>
              </a:spcBef>
            </a:pPr>
            <a:r>
              <a:rPr lang="en-US" sz="4400" dirty="0" smtClean="0"/>
              <a:t>My _________ is Ann. I am___________. I have got mum and ___________. I live in a ________. I have got _________ and a dog. My cat is ________. My dog ____ black. I _______ skate, skip and sing. I cannot __________. I ________ tennis. </a:t>
            </a:r>
            <a:endParaRPr lang="ru-RU" sz="4400" dirty="0" smtClean="0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Имя</a:t>
            </a:r>
          </a:p>
          <a:p>
            <a:pPr lvl="0"/>
            <a:r>
              <a:rPr lang="ru-RU" dirty="0" smtClean="0"/>
              <a:t>Возраст</a:t>
            </a:r>
          </a:p>
          <a:p>
            <a:pPr lvl="0"/>
            <a:r>
              <a:rPr lang="ru-RU" dirty="0" smtClean="0"/>
              <a:t>Семья</a:t>
            </a:r>
          </a:p>
          <a:p>
            <a:pPr lvl="0"/>
            <a:r>
              <a:rPr lang="ru-RU" dirty="0" smtClean="0"/>
              <a:t>Где живешь?</a:t>
            </a:r>
          </a:p>
          <a:p>
            <a:pPr lvl="0"/>
            <a:r>
              <a:rPr lang="ru-RU" dirty="0" smtClean="0"/>
              <a:t>Питомец, цвет</a:t>
            </a:r>
          </a:p>
          <a:p>
            <a:pPr lvl="0"/>
            <a:r>
              <a:rPr lang="ru-RU" dirty="0" smtClean="0"/>
              <a:t>Что умеешь делать?</a:t>
            </a:r>
          </a:p>
          <a:p>
            <a:pPr lvl="0"/>
            <a:r>
              <a:rPr lang="ru-RU" dirty="0" smtClean="0"/>
              <a:t>Что не умеешь делать?</a:t>
            </a:r>
          </a:p>
          <a:p>
            <a:pPr lvl="0"/>
            <a:r>
              <a:rPr lang="ru-RU" dirty="0" smtClean="0"/>
              <a:t>Что любишь?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/>
            <a:r>
              <a:rPr lang="ru-RU" dirty="0" smtClean="0"/>
              <a:t>Расскажи о себе. 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/>
            <a:r>
              <a:rPr lang="ru-RU" dirty="0" smtClean="0"/>
              <a:t>Вставь буквы в алфавит.</a:t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Содержимое 3" descr="C:\Users\Admin\Desktop\2 класс\Безымянный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5652" y="1481138"/>
            <a:ext cx="5292695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sz="6000" dirty="0" smtClean="0"/>
              <a:t>A, E, I, L, Y</a:t>
            </a:r>
            <a:endParaRPr lang="ru-RU" sz="6000" dirty="0" smtClean="0"/>
          </a:p>
          <a:p>
            <a:pPr lvl="0"/>
            <a:r>
              <a:rPr lang="en-US" sz="6000" dirty="0" smtClean="0"/>
              <a:t>B, C, D, </a:t>
            </a:r>
            <a:r>
              <a:rPr lang="ru-RU" sz="6000" dirty="0" smtClean="0"/>
              <a:t>Х</a:t>
            </a:r>
            <a:r>
              <a:rPr lang="en-US" sz="6000" dirty="0" smtClean="0"/>
              <a:t>, P</a:t>
            </a:r>
            <a:endParaRPr lang="ru-RU" sz="6000" dirty="0" smtClean="0"/>
          </a:p>
          <a:p>
            <a:pPr lvl="0"/>
            <a:r>
              <a:rPr lang="en-US" sz="6000" dirty="0" smtClean="0"/>
              <a:t>F, R, W, O, H, Q</a:t>
            </a:r>
            <a:endParaRPr lang="ru-RU" sz="6000" dirty="0" smtClean="0"/>
          </a:p>
          <a:p>
            <a:pPr lvl="0"/>
            <a:r>
              <a:rPr lang="en-US" sz="6000" dirty="0" smtClean="0"/>
              <a:t>A, S, p, U, Z, M, E</a:t>
            </a:r>
            <a:endParaRPr lang="ru-RU" sz="6000" dirty="0" smtClean="0"/>
          </a:p>
          <a:p>
            <a:pPr lvl="0"/>
            <a:r>
              <a:rPr lang="en-US" sz="6000" dirty="0" smtClean="0"/>
              <a:t> c, n, k, g, e, D, r </a:t>
            </a:r>
            <a:endParaRPr lang="ru-RU" sz="6000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/>
            <a:r>
              <a:rPr lang="ru-RU" dirty="0" smtClean="0"/>
              <a:t>Выпиши лишнюю букву.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68544"/>
          </a:xfrm>
        </p:spPr>
        <p:txBody>
          <a:bodyPr>
            <a:normAutofit fontScale="90000"/>
          </a:bodyPr>
          <a:lstStyle/>
          <a:p>
            <a:pPr lvl="0" algn="ctr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err="1" smtClean="0"/>
              <a:t>Аудирование</a:t>
            </a:r>
            <a:r>
              <a:rPr lang="ru-RU" dirty="0" smtClean="0"/>
              <a:t>. Послушай предложения дважды и отметь верное «+», а неверное «-».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dirty="0" smtClean="0"/>
              <a:t>Подбери подходящий ответ Алисы на вопросы Тима.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Пронумеруй ответы.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C:\Users\Admin\Desktop\2 класс\Безымянный1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2143116"/>
            <a:ext cx="6818889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/>
            <a:r>
              <a:rPr lang="ru-RU" dirty="0" smtClean="0"/>
              <a:t>Перетащи слова в таблицу.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C:\Users\Admin\Desktop\2 класс\Безымянный2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490" y="1481138"/>
            <a:ext cx="7291019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Frog, hat, with, grey, has, got, swim, the, rabbit, hen, big, red, pig, leg, bag, yes. </a:t>
            </a:r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dirty="0" smtClean="0"/>
              <a:t>Выбери и вставь слова в таблицу.</a:t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14480" y="2714618"/>
          <a:ext cx="6096000" cy="28575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7143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Calibri"/>
                          <a:ea typeface="Calibri"/>
                          <a:cs typeface="Times New Roman"/>
                        </a:rPr>
                        <a:t>[h]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latin typeface="Calibri"/>
                          <a:ea typeface="Calibri"/>
                          <a:cs typeface="Times New Roman"/>
                        </a:rPr>
                        <a:t>[   ]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latin typeface="Calibri"/>
                          <a:ea typeface="Calibri"/>
                          <a:cs typeface="Times New Roman"/>
                        </a:rPr>
                        <a:t>[r]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latin typeface="Calibri"/>
                          <a:ea typeface="Calibri"/>
                          <a:cs typeface="Times New Roman"/>
                        </a:rPr>
                        <a:t>[ei]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latin typeface="Calibri"/>
                          <a:ea typeface="Calibri"/>
                          <a:cs typeface="Times New Roman"/>
                        </a:rPr>
                        <a:t>[w]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Calibri"/>
                          <a:ea typeface="Calibri"/>
                          <a:cs typeface="Times New Roman"/>
                        </a:rPr>
                        <a:t>[g]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1438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1438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1438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sz="3200" dirty="0" smtClean="0"/>
              <a:t>I _____ a brave boy.</a:t>
            </a:r>
            <a:endParaRPr lang="ru-RU" sz="3200" dirty="0" smtClean="0"/>
          </a:p>
          <a:p>
            <a:pPr lvl="0"/>
            <a:r>
              <a:rPr lang="en-US" sz="3200" dirty="0" smtClean="0"/>
              <a:t>You _____a nice girl.</a:t>
            </a:r>
            <a:endParaRPr lang="ru-RU" sz="3200" dirty="0" smtClean="0"/>
          </a:p>
          <a:p>
            <a:pPr lvl="0"/>
            <a:r>
              <a:rPr lang="en-US" sz="3200" dirty="0" smtClean="0"/>
              <a:t>It ___________a strong and brave crocodile.</a:t>
            </a:r>
            <a:endParaRPr lang="ru-RU" sz="3200" dirty="0" smtClean="0"/>
          </a:p>
          <a:p>
            <a:pPr lvl="0"/>
            <a:r>
              <a:rPr lang="en-US" sz="3200" dirty="0" smtClean="0"/>
              <a:t>We ____at school.</a:t>
            </a:r>
            <a:endParaRPr lang="ru-RU" sz="3200" dirty="0" smtClean="0"/>
          </a:p>
          <a:p>
            <a:pPr lvl="0"/>
            <a:r>
              <a:rPr lang="en-US" sz="3200" dirty="0" smtClean="0"/>
              <a:t>My dad ___ a doctor.</a:t>
            </a:r>
            <a:endParaRPr lang="ru-RU" sz="3200" dirty="0" smtClean="0"/>
          </a:p>
          <a:p>
            <a:pPr lvl="0"/>
            <a:r>
              <a:rPr lang="en-US" sz="3200" dirty="0" smtClean="0"/>
              <a:t>My friends ____ pupils.</a:t>
            </a:r>
            <a:endParaRPr lang="ru-RU" sz="3200" dirty="0" smtClean="0"/>
          </a:p>
          <a:p>
            <a:pPr lvl="0"/>
            <a:r>
              <a:rPr lang="en-US" sz="3200" dirty="0" smtClean="0"/>
              <a:t>My cat ____grey.</a:t>
            </a:r>
            <a:endParaRPr lang="ru-RU" sz="3200" dirty="0" smtClean="0"/>
          </a:p>
          <a:p>
            <a:pPr lvl="0"/>
            <a:r>
              <a:rPr lang="en-US" sz="3200" dirty="0" smtClean="0"/>
              <a:t>The </a:t>
            </a:r>
            <a:r>
              <a:rPr lang="en-US" sz="3200" dirty="0" err="1" smtClean="0"/>
              <a:t>dogs_______black</a:t>
            </a:r>
            <a:r>
              <a:rPr lang="en-US" sz="3200" dirty="0" smtClean="0"/>
              <a:t>.</a:t>
            </a:r>
            <a:endParaRPr lang="ru-RU" sz="3200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/>
            <a:r>
              <a:rPr lang="ru-RU" dirty="0" smtClean="0"/>
              <a:t>Вставь нужный глагол </a:t>
            </a:r>
            <a:r>
              <a:rPr lang="en-US" dirty="0" smtClean="0"/>
              <a:t>am – is –are.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en-US" sz="4000" dirty="0" smtClean="0"/>
              <a:t>We ____ a nice dog.</a:t>
            </a:r>
            <a:endParaRPr lang="ru-RU" sz="4000" dirty="0" smtClean="0"/>
          </a:p>
          <a:p>
            <a:pPr lvl="0"/>
            <a:r>
              <a:rPr lang="en-US" sz="4000" dirty="0" smtClean="0"/>
              <a:t>He ___ a little sister.</a:t>
            </a:r>
            <a:endParaRPr lang="ru-RU" sz="4000" dirty="0" smtClean="0"/>
          </a:p>
          <a:p>
            <a:pPr lvl="0"/>
            <a:r>
              <a:rPr lang="en-US" sz="4000" dirty="0" smtClean="0"/>
              <a:t>I ______a green frog.</a:t>
            </a:r>
            <a:endParaRPr lang="ru-RU" sz="4000" dirty="0" smtClean="0"/>
          </a:p>
          <a:p>
            <a:pPr lvl="0"/>
            <a:r>
              <a:rPr lang="en-US" sz="4000" dirty="0" smtClean="0"/>
              <a:t>My mum _____a pen and pencil.</a:t>
            </a:r>
            <a:endParaRPr lang="ru-RU" sz="4000" dirty="0" smtClean="0"/>
          </a:p>
          <a:p>
            <a:pPr lvl="0"/>
            <a:r>
              <a:rPr lang="en-US" sz="4000" dirty="0" smtClean="0"/>
              <a:t>The pupil _____a pink pencil box.</a:t>
            </a:r>
            <a:endParaRPr lang="ru-RU" sz="4000" dirty="0" smtClean="0"/>
          </a:p>
          <a:p>
            <a:pPr lvl="0"/>
            <a:r>
              <a:rPr lang="en-US" sz="4000" dirty="0" smtClean="0"/>
              <a:t>The </a:t>
            </a:r>
            <a:r>
              <a:rPr lang="en-US" sz="4000" dirty="0" err="1" smtClean="0"/>
              <a:t>dogs______tails</a:t>
            </a:r>
            <a:r>
              <a:rPr lang="en-US" sz="4000" dirty="0" smtClean="0"/>
              <a:t>.</a:t>
            </a:r>
            <a:endParaRPr lang="ru-RU" sz="4000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dirty="0" smtClean="0"/>
              <a:t>Вставь нужный глагол </a:t>
            </a:r>
            <a:r>
              <a:rPr lang="en-US" dirty="0" smtClean="0"/>
              <a:t>have</a:t>
            </a:r>
            <a:r>
              <a:rPr lang="ru-RU" dirty="0" smtClean="0"/>
              <a:t> – </a:t>
            </a:r>
            <a:r>
              <a:rPr lang="en-US" dirty="0" smtClean="0"/>
              <a:t>has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</TotalTime>
  <Words>387</Words>
  <Application>Microsoft Office PowerPoint</Application>
  <PresentationFormat>Экран (4:3)</PresentationFormat>
  <Paragraphs>55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Открытая</vt:lpstr>
      <vt:lpstr>We enjoy English</vt:lpstr>
      <vt:lpstr>Вставь буквы в алфавит.  </vt:lpstr>
      <vt:lpstr>Выпиши лишнюю букву. </vt:lpstr>
      <vt:lpstr>      Аудирование. Послушай предложения дважды и отметь верное «+», а неверное «-». </vt:lpstr>
      <vt:lpstr>Подбери подходящий ответ Алисы на вопросы Тима. Пронумеруй ответы. </vt:lpstr>
      <vt:lpstr>Перетащи слова в таблицу. </vt:lpstr>
      <vt:lpstr>Выбери и вставь слова в таблицу. </vt:lpstr>
      <vt:lpstr>Вставь нужный глагол am – is –are. </vt:lpstr>
      <vt:lpstr>Вставь нужный глагол have – has. </vt:lpstr>
      <vt:lpstr>Вставь глагол в Present Simple. </vt:lpstr>
      <vt:lpstr>Заполни пропуски в письме нужными словами. </vt:lpstr>
      <vt:lpstr>Расскажи о себе.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 enjoy English</dc:title>
  <dc:creator>Admin</dc:creator>
  <cp:lastModifiedBy>Admin</cp:lastModifiedBy>
  <cp:revision>3</cp:revision>
  <dcterms:created xsi:type="dcterms:W3CDTF">2013-05-19T13:58:35Z</dcterms:created>
  <dcterms:modified xsi:type="dcterms:W3CDTF">2013-05-19T15:28:35Z</dcterms:modified>
</cp:coreProperties>
</file>