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24"/>
  </p:notesMasterIdLst>
  <p:handoutMasterIdLst>
    <p:handoutMasterId r:id="rId25"/>
  </p:handoutMasterIdLst>
  <p:sldIdLst>
    <p:sldId id="319" r:id="rId2"/>
    <p:sldId id="298" r:id="rId3"/>
    <p:sldId id="296" r:id="rId4"/>
    <p:sldId id="316" r:id="rId5"/>
    <p:sldId id="327" r:id="rId6"/>
    <p:sldId id="297" r:id="rId7"/>
    <p:sldId id="266" r:id="rId8"/>
    <p:sldId id="288" r:id="rId9"/>
    <p:sldId id="260" r:id="rId10"/>
    <p:sldId id="263" r:id="rId11"/>
    <p:sldId id="267" r:id="rId12"/>
    <p:sldId id="294" r:id="rId13"/>
    <p:sldId id="289" r:id="rId14"/>
    <p:sldId id="299" r:id="rId15"/>
    <p:sldId id="301" r:id="rId16"/>
    <p:sldId id="303" r:id="rId17"/>
    <p:sldId id="304" r:id="rId18"/>
    <p:sldId id="317" r:id="rId19"/>
    <p:sldId id="315" r:id="rId20"/>
    <p:sldId id="320" r:id="rId21"/>
    <p:sldId id="326" r:id="rId22"/>
    <p:sldId id="285"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FF00"/>
    <a:srgbClr val="FFCCCC"/>
    <a:srgbClr val="FF0066"/>
    <a:srgbClr val="FFFF99"/>
    <a:srgbClr val="FFFFCC"/>
    <a:srgbClr val="CC00CC"/>
    <a:srgbClr val="00FFFF"/>
    <a:srgbClr val="A50021"/>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09" autoAdjust="0"/>
    <p:restoredTop sz="93656" autoAdjust="0"/>
  </p:normalViewPr>
  <p:slideViewPr>
    <p:cSldViewPr>
      <p:cViewPr varScale="1">
        <p:scale>
          <a:sx n="74" d="100"/>
          <a:sy n="74" d="100"/>
        </p:scale>
        <p:origin x="-92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1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6527643-3D01-43D5-ACC0-1C3717C94DC1}" type="datetimeFigureOut">
              <a:rPr lang="ru-RU" smtClean="0"/>
              <a:pPr/>
              <a:t>16.04.2013</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ru-RU" smtClean="0"/>
              <a:t>Овсянникова И.В.</a:t>
            </a: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50D493-BDD6-4283-960C-8EC98356F700}" type="slidenum">
              <a:rPr lang="ru-RU" smtClean="0"/>
              <a:pPr/>
              <a:t>‹#›</a:t>
            </a:fld>
            <a:endParaRPr lang="ru-RU"/>
          </a:p>
        </p:txBody>
      </p:sp>
    </p:spTree>
    <p:extLst>
      <p:ext uri="{BB962C8B-B14F-4D97-AF65-F5344CB8AC3E}">
        <p14:creationId xmlns:p14="http://schemas.microsoft.com/office/powerpoint/2010/main" val="314365037"/>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D0BF5B-D107-449B-8802-917E3D5FCCEA}" type="datetimeFigureOut">
              <a:rPr lang="ru-RU" smtClean="0"/>
              <a:pPr/>
              <a:t>16.04.2013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ru-RU" smtClean="0"/>
              <a:t>Овсянникова И.В.</a:t>
            </a: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D4F44C-943C-40AD-AB31-226DDCBA6104}" type="slidenum">
              <a:rPr lang="ru-RU" smtClean="0"/>
              <a:pPr/>
              <a:t>‹#›</a:t>
            </a:fld>
            <a:endParaRPr lang="ru-RU"/>
          </a:p>
        </p:txBody>
      </p:sp>
    </p:spTree>
    <p:extLst>
      <p:ext uri="{BB962C8B-B14F-4D97-AF65-F5344CB8AC3E}">
        <p14:creationId xmlns:p14="http://schemas.microsoft.com/office/powerpoint/2010/main" val="4121380179"/>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1CD4F44C-943C-40AD-AB31-226DDCBA6104}" type="slidenum">
              <a:rPr lang="ru-RU" smtClean="0"/>
              <a:pPr/>
              <a:t>1</a:t>
            </a:fld>
            <a:endParaRPr lang="ru-RU"/>
          </a:p>
        </p:txBody>
      </p:sp>
      <p:sp>
        <p:nvSpPr>
          <p:cNvPr id="6" name="Нижний колонтитул 5"/>
          <p:cNvSpPr>
            <a:spLocks noGrp="1"/>
          </p:cNvSpPr>
          <p:nvPr>
            <p:ph type="ftr" sz="quarter" idx="11"/>
          </p:nvPr>
        </p:nvSpPr>
        <p:spPr/>
        <p:txBody>
          <a:bodyPr/>
          <a:lstStyle/>
          <a:p>
            <a:r>
              <a:rPr lang="ru-RU" smtClean="0"/>
              <a:t>Овсянникова И.В.</a:t>
            </a:r>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pPr>
              <a:defRPr/>
            </a:pPr>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pPr>
              <a:defRPr/>
            </a:pPr>
            <a:fld id="{4FD7C4D8-4454-4828-BE7F-4CC9B41CD9F3}" type="slidenum">
              <a:rPr lang="ru-RU" smtClean="0"/>
              <a:pPr>
                <a:defRPr/>
              </a:pPr>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pPr>
              <a:defRPr/>
            </a:pPr>
            <a:r>
              <a:rPr lang="ru-RU" smtClean="0"/>
              <a:t>Овсянникова И.В. "СОШ №83"</a:t>
            </a:r>
            <a:endParaRPr lang="ru-RU"/>
          </a:p>
        </p:txBody>
      </p:sp>
    </p:spTree>
  </p:cSld>
  <p:clrMapOvr>
    <a:masterClrMapping/>
  </p:clrMapOvr>
  <p:transition spd="med">
    <p:push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endParaRPr lang="ru-RU"/>
          </a:p>
        </p:txBody>
      </p:sp>
      <p:sp>
        <p:nvSpPr>
          <p:cNvPr id="5" name="Нижний колонтитул 4"/>
          <p:cNvSpPr>
            <a:spLocks noGrp="1"/>
          </p:cNvSpPr>
          <p:nvPr>
            <p:ph type="ftr" sz="quarter" idx="11"/>
          </p:nvPr>
        </p:nvSpPr>
        <p:spPr/>
        <p:txBody>
          <a:bodyPr/>
          <a:lstStyle>
            <a:extLst/>
          </a:lstStyle>
          <a:p>
            <a:pPr>
              <a:defRPr/>
            </a:pPr>
            <a:r>
              <a:rPr lang="ru-RU" smtClean="0"/>
              <a:t>Овсянникова И.В. "СОШ №83"</a:t>
            </a:r>
            <a:endParaRPr lang="ru-RU"/>
          </a:p>
        </p:txBody>
      </p:sp>
      <p:sp>
        <p:nvSpPr>
          <p:cNvPr id="6" name="Номер слайда 5"/>
          <p:cNvSpPr>
            <a:spLocks noGrp="1"/>
          </p:cNvSpPr>
          <p:nvPr>
            <p:ph type="sldNum" sz="quarter" idx="12"/>
          </p:nvPr>
        </p:nvSpPr>
        <p:spPr/>
        <p:txBody>
          <a:bodyPr/>
          <a:lstStyle>
            <a:extLst/>
          </a:lstStyle>
          <a:p>
            <a:pPr>
              <a:defRPr/>
            </a:pPr>
            <a:fld id="{287A65B4-D1E5-4154-95BF-879A8D6F48E5}" type="slidenum">
              <a:rPr lang="ru-RU" smtClean="0"/>
              <a:pPr>
                <a:defRPr/>
              </a:pPr>
              <a:t>‹#›</a:t>
            </a:fld>
            <a:endParaRPr lang="ru-RU"/>
          </a:p>
        </p:txBody>
      </p:sp>
    </p:spTree>
  </p:cSld>
  <p:clrMapOvr>
    <a:masterClrMapping/>
  </p:clrMapOvr>
  <p:transition spd="med">
    <p:push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endParaRPr lang="ru-RU"/>
          </a:p>
        </p:txBody>
      </p:sp>
      <p:sp>
        <p:nvSpPr>
          <p:cNvPr id="5" name="Нижний колонтитул 4"/>
          <p:cNvSpPr>
            <a:spLocks noGrp="1"/>
          </p:cNvSpPr>
          <p:nvPr>
            <p:ph type="ftr" sz="quarter" idx="11"/>
          </p:nvPr>
        </p:nvSpPr>
        <p:spPr/>
        <p:txBody>
          <a:bodyPr/>
          <a:lstStyle>
            <a:extLst/>
          </a:lstStyle>
          <a:p>
            <a:pPr>
              <a:defRPr/>
            </a:pPr>
            <a:r>
              <a:rPr lang="ru-RU" smtClean="0"/>
              <a:t>Овсянникова И.В. "СОШ №83"</a:t>
            </a:r>
            <a:endParaRPr lang="ru-RU"/>
          </a:p>
        </p:txBody>
      </p:sp>
      <p:sp>
        <p:nvSpPr>
          <p:cNvPr id="6" name="Номер слайда 5"/>
          <p:cNvSpPr>
            <a:spLocks noGrp="1"/>
          </p:cNvSpPr>
          <p:nvPr>
            <p:ph type="sldNum" sz="quarter" idx="12"/>
          </p:nvPr>
        </p:nvSpPr>
        <p:spPr/>
        <p:txBody>
          <a:bodyPr/>
          <a:lstStyle>
            <a:extLst/>
          </a:lstStyle>
          <a:p>
            <a:pPr>
              <a:defRPr/>
            </a:pPr>
            <a:fld id="{877EAD06-2495-41EB-8189-9BEFE90561BA}" type="slidenum">
              <a:rPr lang="ru-RU" smtClean="0"/>
              <a:pPr>
                <a:defRPr/>
              </a:pPr>
              <a:t>‹#›</a:t>
            </a:fld>
            <a:endParaRPr lang="ru-RU"/>
          </a:p>
        </p:txBody>
      </p:sp>
    </p:spTree>
  </p:cSld>
  <p:clrMapOvr>
    <a:masterClrMapping/>
  </p:clrMapOvr>
  <p:transition spd="med">
    <p:push dir="u"/>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endParaRPr lang="ru-RU"/>
          </a:p>
        </p:txBody>
      </p:sp>
      <p:sp>
        <p:nvSpPr>
          <p:cNvPr id="4" name="Дата 3"/>
          <p:cNvSpPr>
            <a:spLocks noGrp="1"/>
          </p:cNvSpPr>
          <p:nvPr>
            <p:ph type="dt" sz="half" idx="10"/>
          </p:nvPr>
        </p:nvSpPr>
        <p:spPr>
          <a:xfrm>
            <a:off x="457200" y="6245225"/>
            <a:ext cx="2133600" cy="476250"/>
          </a:xfrm>
        </p:spPr>
        <p:txBody>
          <a:bodyPr/>
          <a:lstStyle>
            <a:lvl1pPr>
              <a:defRPr/>
            </a:lvl1pPr>
          </a:lstStyle>
          <a:p>
            <a:endParaRPr lang="ru-RU"/>
          </a:p>
        </p:txBody>
      </p:sp>
      <p:sp>
        <p:nvSpPr>
          <p:cNvPr id="5" name="Нижний колонтитул 4"/>
          <p:cNvSpPr>
            <a:spLocks noGrp="1"/>
          </p:cNvSpPr>
          <p:nvPr>
            <p:ph type="ftr" sz="quarter" idx="11"/>
          </p:nvPr>
        </p:nvSpPr>
        <p:spPr>
          <a:xfrm>
            <a:off x="3124200" y="6245225"/>
            <a:ext cx="2895600" cy="476250"/>
          </a:xfrm>
        </p:spPr>
        <p:txBody>
          <a:bodyPr/>
          <a:lstStyle>
            <a:lvl1pPr>
              <a:defRPr/>
            </a:lvl1pPr>
          </a:lstStyle>
          <a:p>
            <a:r>
              <a:rPr lang="ru-RU" smtClean="0"/>
              <a:t>Овсянникова И.В. "СОШ №83"</a:t>
            </a:r>
            <a:endParaRPr lang="ru-RU"/>
          </a:p>
        </p:txBody>
      </p:sp>
      <p:sp>
        <p:nvSpPr>
          <p:cNvPr id="6" name="Номер слайда 5"/>
          <p:cNvSpPr>
            <a:spLocks noGrp="1"/>
          </p:cNvSpPr>
          <p:nvPr>
            <p:ph type="sldNum" sz="quarter" idx="12"/>
          </p:nvPr>
        </p:nvSpPr>
        <p:spPr>
          <a:xfrm>
            <a:off x="6553200" y="6245225"/>
            <a:ext cx="2133600" cy="476250"/>
          </a:xfrm>
        </p:spPr>
        <p:txBody>
          <a:bodyPr/>
          <a:lstStyle>
            <a:lvl1pPr>
              <a:defRPr/>
            </a:lvl1pPr>
          </a:lstStyle>
          <a:p>
            <a:fld id="{D6798B8F-2229-480B-9936-1B3F0725FDE7}" type="slidenum">
              <a:rPr lang="ru-RU"/>
              <a:pPr/>
              <a:t>‹#›</a:t>
            </a:fld>
            <a:endParaRPr lang="ru-RU"/>
          </a:p>
        </p:txBody>
      </p:sp>
    </p:spTree>
  </p:cSld>
  <p:clrMapOvr>
    <a:masterClrMapping/>
  </p:clrMapOvr>
  <p:transition spd="med">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pPr>
              <a:defRPr/>
            </a:pPr>
            <a:endParaRPr lang="ru-RU"/>
          </a:p>
        </p:txBody>
      </p:sp>
      <p:sp>
        <p:nvSpPr>
          <p:cNvPr id="5" name="Нижний колонтитул 4"/>
          <p:cNvSpPr>
            <a:spLocks noGrp="1"/>
          </p:cNvSpPr>
          <p:nvPr>
            <p:ph type="ftr" sz="quarter" idx="11"/>
          </p:nvPr>
        </p:nvSpPr>
        <p:spPr/>
        <p:txBody>
          <a:bodyPr/>
          <a:lstStyle>
            <a:extLst/>
          </a:lstStyle>
          <a:p>
            <a:pPr>
              <a:defRPr/>
            </a:pPr>
            <a:r>
              <a:rPr lang="ru-RU" smtClean="0"/>
              <a:t>Овсянникова И.В. "СОШ №83"</a:t>
            </a:r>
            <a:endParaRPr lang="ru-RU"/>
          </a:p>
        </p:txBody>
      </p:sp>
      <p:sp>
        <p:nvSpPr>
          <p:cNvPr id="6" name="Номер слайда 5"/>
          <p:cNvSpPr>
            <a:spLocks noGrp="1"/>
          </p:cNvSpPr>
          <p:nvPr>
            <p:ph type="sldNum" sz="quarter" idx="12"/>
          </p:nvPr>
        </p:nvSpPr>
        <p:spPr/>
        <p:txBody>
          <a:bodyPr/>
          <a:lstStyle>
            <a:extLst/>
          </a:lstStyle>
          <a:p>
            <a:pPr>
              <a:defRPr/>
            </a:pPr>
            <a:fld id="{41FE5B8E-E893-4BCB-B83A-38929CDBEF57}" type="slidenum">
              <a:rPr lang="ru-RU" smtClean="0"/>
              <a:pPr>
                <a:defRPr/>
              </a:pPr>
              <a:t>‹#›</a:t>
            </a:fld>
            <a:endParaRPr lang="ru-RU"/>
          </a:p>
        </p:txBody>
      </p:sp>
    </p:spTree>
  </p:cSld>
  <p:clrMapOvr>
    <a:masterClrMapping/>
  </p:clrMapOvr>
  <p:transition spd="med">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pPr>
              <a:defRPr/>
            </a:pPr>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pPr>
              <a:defRPr/>
            </a:pPr>
            <a:fld id="{6600C414-C4DA-487F-9E19-A54E5BEF19E1}" type="slidenum">
              <a:rPr lang="ru-RU" smtClean="0"/>
              <a:pPr>
                <a:defRPr/>
              </a:pPr>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pPr>
              <a:defRPr/>
            </a:pPr>
            <a:r>
              <a:rPr lang="ru-RU" smtClean="0"/>
              <a:t>Овсянникова И.В. "СОШ №83"</a:t>
            </a:r>
            <a:endParaRPr lang="ru-RU"/>
          </a:p>
        </p:txBody>
      </p:sp>
    </p:spTree>
  </p:cSld>
  <p:clrMapOvr>
    <a:overrideClrMapping bg1="dk1" tx1="lt1" bg2="dk2" tx2="lt2" accent1="accent1" accent2="accent2" accent3="accent3" accent4="accent4" accent5="accent5" accent6="accent6" hlink="hlink" folHlink="folHlink"/>
  </p:clrMapOvr>
  <p:transition spd="med">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pPr>
              <a:defRPr/>
            </a:pPr>
            <a:endParaRPr lang="ru-RU"/>
          </a:p>
        </p:txBody>
      </p:sp>
      <p:sp>
        <p:nvSpPr>
          <p:cNvPr id="6" name="Нижний колонтитул 5"/>
          <p:cNvSpPr>
            <a:spLocks noGrp="1"/>
          </p:cNvSpPr>
          <p:nvPr>
            <p:ph type="ftr" sz="quarter" idx="11"/>
          </p:nvPr>
        </p:nvSpPr>
        <p:spPr/>
        <p:txBody>
          <a:bodyPr/>
          <a:lstStyle>
            <a:extLst/>
          </a:lstStyle>
          <a:p>
            <a:pPr>
              <a:defRPr/>
            </a:pPr>
            <a:r>
              <a:rPr lang="ru-RU" smtClean="0"/>
              <a:t>Овсянникова И.В. "СОШ №83"</a:t>
            </a:r>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pPr>
              <a:defRPr/>
            </a:pPr>
            <a:fld id="{0AFF87A6-BCBA-45E1-B69A-6AE3AF6B4A91}" type="slidenum">
              <a:rPr lang="ru-RU" smtClean="0"/>
              <a:pPr>
                <a:defRPr/>
              </a:pPr>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med">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pPr>
              <a:defRPr/>
            </a:pPr>
            <a:endParaRPr lang="ru-RU"/>
          </a:p>
        </p:txBody>
      </p:sp>
      <p:sp>
        <p:nvSpPr>
          <p:cNvPr id="8" name="Нижний колонтитул 7"/>
          <p:cNvSpPr>
            <a:spLocks noGrp="1"/>
          </p:cNvSpPr>
          <p:nvPr>
            <p:ph type="ftr" sz="quarter" idx="11"/>
          </p:nvPr>
        </p:nvSpPr>
        <p:spPr/>
        <p:txBody>
          <a:bodyPr/>
          <a:lstStyle>
            <a:extLst/>
          </a:lstStyle>
          <a:p>
            <a:pPr>
              <a:defRPr/>
            </a:pPr>
            <a:r>
              <a:rPr lang="ru-RU" smtClean="0"/>
              <a:t>Овсянникова И.В. "СОШ №83"</a:t>
            </a:r>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pPr>
              <a:defRPr/>
            </a:pPr>
            <a:fld id="{E07F505D-E350-42B3-9428-74A5F138DD18}" type="slidenum">
              <a:rPr lang="ru-RU" smtClean="0"/>
              <a:pPr>
                <a:defRPr/>
              </a:pPr>
              <a:t>‹#›</a:t>
            </a:fld>
            <a:endParaRPr lang="ru-RU"/>
          </a:p>
        </p:txBody>
      </p:sp>
    </p:spTree>
  </p:cSld>
  <p:clrMapOvr>
    <a:masterClrMapping/>
  </p:clrMapOvr>
  <p:transition spd="med">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pPr>
              <a:defRPr/>
            </a:pPr>
            <a:endParaRPr lang="ru-RU"/>
          </a:p>
        </p:txBody>
      </p:sp>
      <p:sp>
        <p:nvSpPr>
          <p:cNvPr id="4" name="Нижний колонтитул 3"/>
          <p:cNvSpPr>
            <a:spLocks noGrp="1"/>
          </p:cNvSpPr>
          <p:nvPr>
            <p:ph type="ftr" sz="quarter" idx="11"/>
          </p:nvPr>
        </p:nvSpPr>
        <p:spPr/>
        <p:txBody>
          <a:bodyPr/>
          <a:lstStyle>
            <a:extLst/>
          </a:lstStyle>
          <a:p>
            <a:pPr>
              <a:defRPr/>
            </a:pPr>
            <a:r>
              <a:rPr lang="ru-RU" smtClean="0"/>
              <a:t>Овсянникова И.В. "СОШ №83"</a:t>
            </a:r>
            <a:endParaRPr lang="ru-RU"/>
          </a:p>
        </p:txBody>
      </p:sp>
      <p:sp>
        <p:nvSpPr>
          <p:cNvPr id="5" name="Номер слайда 4"/>
          <p:cNvSpPr>
            <a:spLocks noGrp="1"/>
          </p:cNvSpPr>
          <p:nvPr>
            <p:ph type="sldNum" sz="quarter" idx="12"/>
          </p:nvPr>
        </p:nvSpPr>
        <p:spPr/>
        <p:txBody>
          <a:bodyPr/>
          <a:lstStyle>
            <a:extLst/>
          </a:lstStyle>
          <a:p>
            <a:pPr>
              <a:defRPr/>
            </a:pPr>
            <a:fld id="{3F097E2C-51A8-4F04-ADA6-44CEB2BAF7C1}" type="slidenum">
              <a:rPr lang="ru-RU" smtClean="0"/>
              <a:pPr>
                <a:defRPr/>
              </a:pPr>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med">
    <p:push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pPr>
              <a:defRPr/>
            </a:pPr>
            <a:endParaRPr lang="ru-RU"/>
          </a:p>
        </p:txBody>
      </p:sp>
      <p:sp>
        <p:nvSpPr>
          <p:cNvPr id="3" name="Нижний колонтитул 2"/>
          <p:cNvSpPr>
            <a:spLocks noGrp="1"/>
          </p:cNvSpPr>
          <p:nvPr>
            <p:ph type="ftr" sz="quarter" idx="11"/>
          </p:nvPr>
        </p:nvSpPr>
        <p:spPr/>
        <p:txBody>
          <a:bodyPr/>
          <a:lstStyle>
            <a:extLst/>
          </a:lstStyle>
          <a:p>
            <a:pPr>
              <a:defRPr/>
            </a:pPr>
            <a:r>
              <a:rPr lang="ru-RU" smtClean="0"/>
              <a:t>Овсянникова И.В. "СОШ №83"</a:t>
            </a:r>
            <a:endParaRPr lang="ru-RU"/>
          </a:p>
        </p:txBody>
      </p:sp>
      <p:sp>
        <p:nvSpPr>
          <p:cNvPr id="4" name="Номер слайда 3"/>
          <p:cNvSpPr>
            <a:spLocks noGrp="1"/>
          </p:cNvSpPr>
          <p:nvPr>
            <p:ph type="sldNum" sz="quarter" idx="12"/>
          </p:nvPr>
        </p:nvSpPr>
        <p:spPr/>
        <p:txBody>
          <a:bodyPr/>
          <a:lstStyle>
            <a:extLst/>
          </a:lstStyle>
          <a:p>
            <a:pPr>
              <a:defRPr/>
            </a:pPr>
            <a:fld id="{9641B80D-BB81-4F3B-9318-DCBE3E509BC2}" type="slidenum">
              <a:rPr lang="ru-RU" smtClean="0"/>
              <a:pPr>
                <a:defRPr/>
              </a:pPr>
              <a:t>‹#›</a:t>
            </a:fld>
            <a:endParaRPr lang="ru-RU"/>
          </a:p>
        </p:txBody>
      </p:sp>
    </p:spTree>
  </p:cSld>
  <p:clrMapOvr>
    <a:masterClrMapping/>
  </p:clrMapOvr>
  <p:transition spd="med">
    <p:push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pPr>
              <a:defRPr/>
            </a:pPr>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pPr>
              <a:defRPr/>
            </a:pPr>
            <a:fld id="{CB09E2BE-F9F7-4035-B1C4-A47191B664F4}" type="slidenum">
              <a:rPr lang="ru-RU" smtClean="0"/>
              <a:pPr>
                <a:defRPr/>
              </a:pPr>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pPr>
              <a:defRPr/>
            </a:pPr>
            <a:r>
              <a:rPr lang="ru-RU" smtClean="0"/>
              <a:t>Овсянникова И.В. "СОШ №83"</a:t>
            </a:r>
            <a:endParaRPr lang="ru-RU"/>
          </a:p>
        </p:txBody>
      </p:sp>
    </p:spTree>
  </p:cSld>
  <p:clrMapOvr>
    <a:overrideClrMapping bg1="dk1" tx1="lt1" bg2="dk2" tx2="lt2" accent1="accent1" accent2="accent2" accent3="accent3" accent4="accent4" accent5="accent5" accent6="accent6" hlink="hlink" folHlink="folHlink"/>
  </p:clrMapOvr>
  <p:transition spd="med">
    <p:push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pPr>
              <a:defRPr/>
            </a:pPr>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pPr>
              <a:defRPr/>
            </a:pPr>
            <a:fld id="{596D7864-EA42-460A-8EA3-A0A366C96D7A}" type="slidenum">
              <a:rPr lang="ru-RU" smtClean="0"/>
              <a:pPr>
                <a:defRPr/>
              </a:pPr>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pPr>
              <a:defRPr/>
            </a:pPr>
            <a:r>
              <a:rPr lang="ru-RU" smtClean="0"/>
              <a:t>Овсянникова И.В. "СОШ №83"</a:t>
            </a:r>
            <a:endParaRPr lang="ru-RU"/>
          </a:p>
        </p:txBody>
      </p:sp>
    </p:spTree>
  </p:cSld>
  <p:clrMapOvr>
    <a:masterClrMapping/>
  </p:clrMapOvr>
  <p:transition spd="med">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pPr>
              <a:defRPr/>
            </a:pPr>
            <a:r>
              <a:rPr lang="ru-RU" smtClean="0"/>
              <a:t>Овсянникова И.В. "СОШ №83"</a:t>
            </a:r>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pPr>
              <a:defRPr/>
            </a:pPr>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pPr>
              <a:defRPr/>
            </a:pPr>
            <a:fld id="{70F8F2C9-EC88-4673-B449-BCF46CEB34FC}" type="slidenum">
              <a:rPr lang="ru-RU" smtClean="0"/>
              <a:pPr>
                <a:defRPr/>
              </a:pPr>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spd="med">
    <p:push dir="u"/>
  </p:transition>
  <p:timing>
    <p:tnLst>
      <p:par>
        <p:cTn id="1" dur="indefinite" restart="never" nodeType="tmRoot"/>
      </p:par>
    </p:tnLst>
  </p:timing>
  <p:hf sldNum="0" hdr="0" dt="0"/>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2.gif"/><Relationship Id="rId7" Type="http://schemas.openxmlformats.org/officeDocument/2006/relationships/image" Target="../media/image6.gif"/><Relationship Id="rId12" Type="http://schemas.openxmlformats.org/officeDocument/2006/relationships/image" Target="../media/image11.gi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gif"/><Relationship Id="rId11" Type="http://schemas.openxmlformats.org/officeDocument/2006/relationships/image" Target="../media/image10.gif"/><Relationship Id="rId5" Type="http://schemas.openxmlformats.org/officeDocument/2006/relationships/image" Target="../media/image4.gif"/><Relationship Id="rId10" Type="http://schemas.openxmlformats.org/officeDocument/2006/relationships/image" Target="../media/image9.gif"/><Relationship Id="rId4" Type="http://schemas.openxmlformats.org/officeDocument/2006/relationships/image" Target="../media/image3.gif"/><Relationship Id="rId9" Type="http://schemas.openxmlformats.org/officeDocument/2006/relationships/image" Target="../media/image8.gif"/></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14.xml.rels><?xml version="1.0" encoding="UTF-8" standalone="yes"?>
<Relationships xmlns="http://schemas.openxmlformats.org/package/2006/relationships"><Relationship Id="rId8" Type="http://schemas.openxmlformats.org/officeDocument/2006/relationships/image" Target="../media/image46.jpeg"/><Relationship Id="rId13" Type="http://schemas.openxmlformats.org/officeDocument/2006/relationships/image" Target="../media/image51.jpeg"/><Relationship Id="rId3" Type="http://schemas.openxmlformats.org/officeDocument/2006/relationships/image" Target="../media/image41.png"/><Relationship Id="rId7" Type="http://schemas.openxmlformats.org/officeDocument/2006/relationships/image" Target="../media/image45.jpeg"/><Relationship Id="rId12" Type="http://schemas.openxmlformats.org/officeDocument/2006/relationships/image" Target="../media/image50.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11" Type="http://schemas.openxmlformats.org/officeDocument/2006/relationships/image" Target="../media/image49.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 Id="rId14" Type="http://schemas.openxmlformats.org/officeDocument/2006/relationships/image" Target="../media/image52.wmf"/></Relationships>
</file>

<file path=ppt/slides/_rels/slide1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3.jpeg"/><Relationship Id="rId7" Type="http://schemas.openxmlformats.org/officeDocument/2006/relationships/hyperlink" Target="http://www.ventasbalss.ru/upload/news/1316068626.jpg" TargetMode="External"/><Relationship Id="rId12" Type="http://schemas.openxmlformats.org/officeDocument/2006/relationships/image" Target="../media/image21.pn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jpeg"/><Relationship Id="rId11" Type="http://schemas.openxmlformats.org/officeDocument/2006/relationships/image" Target="../media/image20.jpeg"/><Relationship Id="rId5" Type="http://schemas.openxmlformats.org/officeDocument/2006/relationships/image" Target="../media/image15.jpeg"/><Relationship Id="rId10" Type="http://schemas.openxmlformats.org/officeDocument/2006/relationships/image" Target="../media/image19.gif"/><Relationship Id="rId4" Type="http://schemas.openxmlformats.org/officeDocument/2006/relationships/image" Target="../media/image14.jpeg"/><Relationship Id="rId9" Type="http://schemas.openxmlformats.org/officeDocument/2006/relationships/image" Target="../media/image1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1"/>
          <a:tileRect/>
        </a:gradFill>
        <a:effectLst/>
      </p:bgPr>
    </p:bg>
    <p:spTree>
      <p:nvGrpSpPr>
        <p:cNvPr id="1" name=""/>
        <p:cNvGrpSpPr/>
        <p:nvPr/>
      </p:nvGrpSpPr>
      <p:grpSpPr>
        <a:xfrm>
          <a:off x="0" y="0"/>
          <a:ext cx="0" cy="0"/>
          <a:chOff x="0" y="0"/>
          <a:chExt cx="0" cy="0"/>
        </a:xfrm>
      </p:grpSpPr>
      <p:pic>
        <p:nvPicPr>
          <p:cNvPr id="1028" name="Picture 4" descr="C:\Users\User\Desktop\свой урок\sporta-1350[1].gif"/>
          <p:cNvPicPr>
            <a:picLocks noChangeAspect="1" noChangeArrowheads="1" noCrop="1"/>
          </p:cNvPicPr>
          <p:nvPr/>
        </p:nvPicPr>
        <p:blipFill>
          <a:blip r:embed="rId3" cstate="print"/>
          <a:srcRect/>
          <a:stretch>
            <a:fillRect/>
          </a:stretch>
        </p:blipFill>
        <p:spPr bwMode="auto">
          <a:xfrm>
            <a:off x="609600" y="2095500"/>
            <a:ext cx="1514475" cy="1714500"/>
          </a:xfrm>
          <a:prstGeom prst="rect">
            <a:avLst/>
          </a:prstGeom>
          <a:noFill/>
          <a:ln>
            <a:noFill/>
          </a:ln>
        </p:spPr>
      </p:pic>
      <p:sp>
        <p:nvSpPr>
          <p:cNvPr id="62" name="Подзаголовок 2"/>
          <p:cNvSpPr txBox="1">
            <a:spLocks/>
          </p:cNvSpPr>
          <p:nvPr/>
        </p:nvSpPr>
        <p:spPr>
          <a:xfrm>
            <a:off x="1600200" y="3886200"/>
            <a:ext cx="6400800" cy="914400"/>
          </a:xfrm>
          <a:prstGeom prst="rect">
            <a:avLst/>
          </a:prstGeom>
        </p:spPr>
        <p:txBody>
          <a:bodyPr>
            <a:prstTxWarp prst="textArchUp">
              <a:avLst/>
            </a:prstTxWarp>
            <a:noAutofit/>
            <a:scene3d>
              <a:camera prst="orthographicFront"/>
              <a:lightRig rig="glow" dir="tl">
                <a:rot lat="0" lon="0" rev="5400000"/>
              </a:lightRig>
            </a:scene3d>
            <a:sp3d contourW="12700">
              <a:bevelT w="25400" h="25400"/>
              <a:contourClr>
                <a:schemeClr val="accent6">
                  <a:shade val="73000"/>
                </a:schemeClr>
              </a:contourClr>
            </a:sp3d>
          </a:bodyPr>
          <a:lstStyle/>
          <a:p>
            <a:pPr marL="342900" marR="0" lvl="0" indent="-342900" algn="ctr" defTabSz="914400" rtl="0" eaLnBrk="1" fontAlgn="auto" latinLnBrk="0" hangingPunct="1">
              <a:lnSpc>
                <a:spcPct val="100000"/>
              </a:lnSpc>
              <a:spcBef>
                <a:spcPct val="20000"/>
              </a:spcBef>
              <a:spcAft>
                <a:spcPts val="0"/>
              </a:spcAft>
              <a:buClrTx/>
              <a:buSzTx/>
              <a:buFont typeface="Wingdings 2"/>
              <a:buNone/>
              <a:tabLst/>
              <a:defRPr/>
            </a:pPr>
            <a:r>
              <a:rPr lang="en-US" sz="8000" b="1" kern="0" dirty="0" smtClean="0">
                <a:ln w="11430">
                  <a:solidFill>
                    <a:srgbClr val="002060"/>
                  </a:solidFill>
                </a:ln>
                <a:gradFill>
                  <a:gsLst>
                    <a:gs pos="0">
                      <a:srgbClr val="000082"/>
                    </a:gs>
                    <a:gs pos="30000">
                      <a:srgbClr val="66008F"/>
                    </a:gs>
                    <a:gs pos="64999">
                      <a:srgbClr val="BA0066"/>
                    </a:gs>
                    <a:gs pos="89999">
                      <a:srgbClr val="FF0000"/>
                    </a:gs>
                    <a:gs pos="100000">
                      <a:srgbClr val="FF8200"/>
                    </a:gs>
                  </a:gsLst>
                  <a:lin ang="5400000" scaled="0"/>
                </a:gradFill>
                <a:effectLst>
                  <a:outerShdw blurRad="80000" dist="40000" dir="5040000" algn="tl">
                    <a:srgbClr val="000000">
                      <a:alpha val="30000"/>
                    </a:srgbClr>
                  </a:outerShdw>
                </a:effectLst>
                <a:latin typeface="+mn-lt"/>
              </a:rPr>
              <a:t>Sport   in </a:t>
            </a:r>
          </a:p>
          <a:p>
            <a:pPr marL="342900" marR="0" lvl="0" indent="-342900" algn="ctr" defTabSz="914400" rtl="0" eaLnBrk="1" fontAlgn="auto" latinLnBrk="0" hangingPunct="1">
              <a:lnSpc>
                <a:spcPct val="100000"/>
              </a:lnSpc>
              <a:spcBef>
                <a:spcPct val="20000"/>
              </a:spcBef>
              <a:spcAft>
                <a:spcPts val="0"/>
              </a:spcAft>
              <a:buClrTx/>
              <a:buSzTx/>
              <a:buFont typeface="Wingdings 2"/>
              <a:buNone/>
              <a:tabLst/>
              <a:defRPr/>
            </a:pPr>
            <a:r>
              <a:rPr lang="en-US" sz="8000" b="1" kern="0" dirty="0" smtClean="0">
                <a:ln w="11430">
                  <a:solidFill>
                    <a:srgbClr val="002060"/>
                  </a:solidFill>
                </a:ln>
                <a:gradFill>
                  <a:gsLst>
                    <a:gs pos="0">
                      <a:srgbClr val="000082"/>
                    </a:gs>
                    <a:gs pos="30000">
                      <a:srgbClr val="66008F"/>
                    </a:gs>
                    <a:gs pos="64999">
                      <a:srgbClr val="BA0066"/>
                    </a:gs>
                    <a:gs pos="89999">
                      <a:srgbClr val="FF0000"/>
                    </a:gs>
                    <a:gs pos="100000">
                      <a:srgbClr val="FF8200"/>
                    </a:gs>
                  </a:gsLst>
                  <a:lin ang="5400000" scaled="0"/>
                </a:gradFill>
                <a:effectLst>
                  <a:outerShdw blurRad="80000" dist="40000" dir="5040000" algn="tl">
                    <a:srgbClr val="000000">
                      <a:alpha val="30000"/>
                    </a:srgbClr>
                  </a:outerShdw>
                </a:effectLst>
                <a:latin typeface="+mn-lt"/>
              </a:rPr>
              <a:t>our </a:t>
            </a:r>
            <a:r>
              <a:rPr kumimoji="0" lang="en-US" sz="8000" b="1" i="0" u="none" strike="noStrike" kern="0" normalizeH="0" baseline="0" noProof="0" dirty="0" smtClean="0">
                <a:ln w="11430"/>
                <a:gradFill>
                  <a:gsLst>
                    <a:gs pos="0">
                      <a:srgbClr val="000082"/>
                    </a:gs>
                    <a:gs pos="30000">
                      <a:srgbClr val="66008F"/>
                    </a:gs>
                    <a:gs pos="64999">
                      <a:srgbClr val="BA0066"/>
                    </a:gs>
                    <a:gs pos="89999">
                      <a:srgbClr val="FF0000"/>
                    </a:gs>
                    <a:gs pos="100000">
                      <a:srgbClr val="FF8200"/>
                    </a:gs>
                  </a:gsLst>
                  <a:lin ang="5400000" scaled="0"/>
                </a:gradFill>
                <a:effectLst>
                  <a:outerShdw blurRad="80000" dist="40000" dir="5040000" algn="tl">
                    <a:srgbClr val="000000">
                      <a:alpha val="30000"/>
                    </a:srgbClr>
                  </a:outerShdw>
                </a:effectLst>
                <a:uLnTx/>
                <a:uFillTx/>
                <a:latin typeface="+mn-lt"/>
                <a:ea typeface="+mn-ea"/>
                <a:cs typeface="+mn-cs"/>
              </a:rPr>
              <a:t> life</a:t>
            </a:r>
            <a:endParaRPr kumimoji="0" lang="ru-RU" sz="8000" b="1" i="0" u="none" strike="noStrike" kern="0" normalizeH="0" baseline="0" noProof="0" dirty="0">
              <a:ln w="11430"/>
              <a:gradFill>
                <a:gsLst>
                  <a:gs pos="0">
                    <a:srgbClr val="000082"/>
                  </a:gs>
                  <a:gs pos="30000">
                    <a:srgbClr val="66008F"/>
                  </a:gs>
                  <a:gs pos="64999">
                    <a:srgbClr val="BA0066"/>
                  </a:gs>
                  <a:gs pos="89999">
                    <a:srgbClr val="FF0000"/>
                  </a:gs>
                  <a:gs pos="100000">
                    <a:srgbClr val="FF8200"/>
                  </a:gs>
                </a:gsLst>
                <a:lin ang="5400000" scaled="0"/>
              </a:gradFill>
              <a:effectLst>
                <a:outerShdw blurRad="80000" dist="40000" dir="5040000" algn="tl">
                  <a:srgbClr val="000000">
                    <a:alpha val="30000"/>
                  </a:srgbClr>
                </a:outerShdw>
              </a:effectLst>
              <a:uLnTx/>
              <a:uFillTx/>
              <a:latin typeface="+mn-lt"/>
              <a:ea typeface="+mn-ea"/>
              <a:cs typeface="+mn-cs"/>
            </a:endParaRPr>
          </a:p>
        </p:txBody>
      </p:sp>
      <p:pic>
        <p:nvPicPr>
          <p:cNvPr id="2" name="Picture 4" descr="C:\Documents and Settings\User\Рабочий стол\В наукоград\свой урок в Наукоград\Rec%20Ice%20Skater[1].gif"/>
          <p:cNvPicPr>
            <a:picLocks noChangeAspect="1" noChangeArrowheads="1"/>
          </p:cNvPicPr>
          <p:nvPr/>
        </p:nvPicPr>
        <p:blipFill>
          <a:blip r:embed="rId4" cstate="print"/>
          <a:srcRect/>
          <a:stretch>
            <a:fillRect/>
          </a:stretch>
        </p:blipFill>
        <p:spPr bwMode="auto">
          <a:xfrm>
            <a:off x="2438400" y="4267200"/>
            <a:ext cx="1544622" cy="1980000"/>
          </a:xfrm>
          <a:prstGeom prst="rect">
            <a:avLst/>
          </a:prstGeom>
          <a:noFill/>
          <a:ln>
            <a:noFill/>
          </a:ln>
        </p:spPr>
      </p:pic>
      <p:pic>
        <p:nvPicPr>
          <p:cNvPr id="4" name="Picture 5" descr="C:\Documents and Settings\User\Рабочий стол\В наукоград\свой урок в Наукоград\skiing[1].gif"/>
          <p:cNvPicPr>
            <a:picLocks noChangeAspect="1" noChangeArrowheads="1" noCrop="1"/>
          </p:cNvPicPr>
          <p:nvPr/>
        </p:nvPicPr>
        <p:blipFill>
          <a:blip r:embed="rId5" cstate="print"/>
          <a:srcRect/>
          <a:stretch>
            <a:fillRect/>
          </a:stretch>
        </p:blipFill>
        <p:spPr bwMode="auto">
          <a:xfrm>
            <a:off x="4317000" y="202200"/>
            <a:ext cx="2160000" cy="2160000"/>
          </a:xfrm>
          <a:prstGeom prst="rect">
            <a:avLst/>
          </a:prstGeom>
          <a:noFill/>
          <a:ln>
            <a:noFill/>
          </a:ln>
        </p:spPr>
      </p:pic>
      <p:pic>
        <p:nvPicPr>
          <p:cNvPr id="4103" name="Picture 7" descr="C:\Documents and Settings\User\Рабочий стол\Публикации в интернет\Metodisty.ru\Sport in our Life\sport-graphics-snowboarding-394599[1].gif"/>
          <p:cNvPicPr>
            <a:picLocks noChangeAspect="1" noChangeArrowheads="1"/>
          </p:cNvPicPr>
          <p:nvPr/>
        </p:nvPicPr>
        <p:blipFill>
          <a:blip r:embed="rId6" cstate="print"/>
          <a:srcRect/>
          <a:stretch>
            <a:fillRect/>
          </a:stretch>
        </p:blipFill>
        <p:spPr bwMode="auto">
          <a:xfrm>
            <a:off x="7086600" y="304800"/>
            <a:ext cx="1905000" cy="2057400"/>
          </a:xfrm>
          <a:prstGeom prst="rect">
            <a:avLst/>
          </a:prstGeom>
          <a:noFill/>
          <a:ln>
            <a:noFill/>
          </a:ln>
        </p:spPr>
      </p:pic>
      <p:pic>
        <p:nvPicPr>
          <p:cNvPr id="4104" name="Picture 8" descr="C:\Documents and Settings\User\Рабочий стол\Публикации в интернет\Metodisty.ru\Sport in our Life\equitation-04[1].gif"/>
          <p:cNvPicPr>
            <a:picLocks noChangeAspect="1" noChangeArrowheads="1" noCrop="1"/>
          </p:cNvPicPr>
          <p:nvPr/>
        </p:nvPicPr>
        <p:blipFill>
          <a:blip r:embed="rId7" cstate="print"/>
          <a:srcRect/>
          <a:stretch>
            <a:fillRect/>
          </a:stretch>
        </p:blipFill>
        <p:spPr bwMode="auto">
          <a:xfrm>
            <a:off x="152400" y="76200"/>
            <a:ext cx="2352675" cy="2057400"/>
          </a:xfrm>
          <a:prstGeom prst="rect">
            <a:avLst/>
          </a:prstGeom>
          <a:noFill/>
          <a:ln>
            <a:noFill/>
          </a:ln>
        </p:spPr>
      </p:pic>
      <p:pic>
        <p:nvPicPr>
          <p:cNvPr id="4105" name="Picture 9" descr="C:\Documents and Settings\User\Рабочий стол\Публикации в интернет\Metodisty.ru\Sport in our Life\graphics-ice-hockey-972319[1].gif"/>
          <p:cNvPicPr>
            <a:picLocks noChangeAspect="1" noChangeArrowheads="1" noCrop="1"/>
          </p:cNvPicPr>
          <p:nvPr/>
        </p:nvPicPr>
        <p:blipFill>
          <a:blip r:embed="rId8" cstate="print"/>
          <a:srcRect/>
          <a:stretch>
            <a:fillRect/>
          </a:stretch>
        </p:blipFill>
        <p:spPr bwMode="auto">
          <a:xfrm>
            <a:off x="7391400" y="2667000"/>
            <a:ext cx="1590675" cy="1400175"/>
          </a:xfrm>
          <a:prstGeom prst="rect">
            <a:avLst/>
          </a:prstGeom>
          <a:noFill/>
          <a:ln>
            <a:noFill/>
          </a:ln>
        </p:spPr>
      </p:pic>
      <p:pic>
        <p:nvPicPr>
          <p:cNvPr id="4106" name="Picture 10" descr="C:\Documents and Settings\User\Рабочий стол\Публикации в интернет\Metodisty.ru\Sport in our Life\sport-graphics-karate-514818[1].gif"/>
          <p:cNvPicPr>
            <a:picLocks noChangeAspect="1" noChangeArrowheads="1"/>
          </p:cNvPicPr>
          <p:nvPr/>
        </p:nvPicPr>
        <p:blipFill>
          <a:blip r:embed="rId9" cstate="print"/>
          <a:srcRect/>
          <a:stretch>
            <a:fillRect/>
          </a:stretch>
        </p:blipFill>
        <p:spPr bwMode="auto">
          <a:xfrm>
            <a:off x="6313173" y="4393200"/>
            <a:ext cx="2373627" cy="2160000"/>
          </a:xfrm>
          <a:prstGeom prst="rect">
            <a:avLst/>
          </a:prstGeom>
          <a:noFill/>
          <a:ln>
            <a:noFill/>
          </a:ln>
        </p:spPr>
      </p:pic>
      <p:pic>
        <p:nvPicPr>
          <p:cNvPr id="4109" name="Picture 13" descr="http://www.gifmania.co.uk/sports/parachute/me_ve_09.gif"/>
          <p:cNvPicPr>
            <a:picLocks noChangeAspect="1" noChangeArrowheads="1" noCrop="1"/>
          </p:cNvPicPr>
          <p:nvPr/>
        </p:nvPicPr>
        <p:blipFill>
          <a:blip r:embed="rId10" cstate="print"/>
          <a:srcRect/>
          <a:stretch>
            <a:fillRect/>
          </a:stretch>
        </p:blipFill>
        <p:spPr bwMode="auto">
          <a:xfrm>
            <a:off x="2819400" y="381000"/>
            <a:ext cx="1057275" cy="1352550"/>
          </a:xfrm>
          <a:prstGeom prst="rect">
            <a:avLst/>
          </a:prstGeom>
          <a:noFill/>
          <a:ln>
            <a:noFill/>
          </a:ln>
        </p:spPr>
      </p:pic>
      <p:pic>
        <p:nvPicPr>
          <p:cNvPr id="4111" name="Picture 15" descr="http://www.gifs.net/Animation11/Sports/Canoes_and_Sailboats/Rafting.gif"/>
          <p:cNvPicPr>
            <a:picLocks noChangeAspect="1" noChangeArrowheads="1" noCrop="1"/>
          </p:cNvPicPr>
          <p:nvPr/>
        </p:nvPicPr>
        <p:blipFill>
          <a:blip r:embed="rId11" cstate="print"/>
          <a:srcRect/>
          <a:stretch>
            <a:fillRect/>
          </a:stretch>
        </p:blipFill>
        <p:spPr bwMode="auto">
          <a:xfrm>
            <a:off x="4162425" y="5257800"/>
            <a:ext cx="1933575" cy="790575"/>
          </a:xfrm>
          <a:prstGeom prst="rect">
            <a:avLst/>
          </a:prstGeom>
          <a:noFill/>
          <a:ln>
            <a:noFill/>
          </a:ln>
        </p:spPr>
      </p:pic>
      <p:pic>
        <p:nvPicPr>
          <p:cNvPr id="4116" name="Picture 20" descr="http://www.picgifs.com/sport-graphics/sport-graphics/archery/sport-graphics-archery-015715.gif"/>
          <p:cNvPicPr>
            <a:picLocks noChangeAspect="1" noChangeArrowheads="1"/>
          </p:cNvPicPr>
          <p:nvPr/>
        </p:nvPicPr>
        <p:blipFill>
          <a:blip r:embed="rId12" cstate="print"/>
          <a:srcRect/>
          <a:stretch>
            <a:fillRect/>
          </a:stretch>
        </p:blipFill>
        <p:spPr bwMode="auto">
          <a:xfrm>
            <a:off x="304800" y="4109400"/>
            <a:ext cx="2038472" cy="2520000"/>
          </a:xfrm>
          <a:prstGeom prst="rect">
            <a:avLst/>
          </a:prstGeom>
          <a:noFill/>
        </p:spPr>
      </p:pic>
    </p:spTree>
  </p:cSld>
  <p:clrMapOvr>
    <a:masterClrMapping/>
  </p:clrMapOvr>
  <p:transition spd="med">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rgbClr val="00FFFF"/>
            </a:gs>
            <a:gs pos="100000">
              <a:srgbClr val="66CCFF"/>
            </a:gs>
          </a:gsLst>
          <a:path path="shape">
            <a:fillToRect l="50000" t="50000" r="50000" b="50000"/>
          </a:path>
        </a:gradFill>
        <a:effectLst/>
      </p:bgPr>
    </p:bg>
    <p:spTree>
      <p:nvGrpSpPr>
        <p:cNvPr id="1" name=""/>
        <p:cNvGrpSpPr/>
        <p:nvPr/>
      </p:nvGrpSpPr>
      <p:grpSpPr>
        <a:xfrm>
          <a:off x="0" y="0"/>
          <a:ext cx="0" cy="0"/>
          <a:chOff x="0" y="0"/>
          <a:chExt cx="0" cy="0"/>
        </a:xfrm>
      </p:grpSpPr>
      <p:sp>
        <p:nvSpPr>
          <p:cNvPr id="11266" name="WordArt 2"/>
          <p:cNvSpPr>
            <a:spLocks noChangeArrowheads="1" noChangeShapeType="1" noTextEdit="1"/>
          </p:cNvSpPr>
          <p:nvPr/>
        </p:nvSpPr>
        <p:spPr bwMode="auto">
          <a:xfrm>
            <a:off x="685800" y="304800"/>
            <a:ext cx="7696200" cy="1371600"/>
          </a:xfrm>
          <a:prstGeom prst="rect">
            <a:avLst/>
          </a:prstGeom>
        </p:spPr>
        <p:txBody>
          <a:bodyPr wrap="none" fromWordArt="1">
            <a:prstTxWarp prst="textPlain">
              <a:avLst>
                <a:gd name="adj" fmla="val 50000"/>
              </a:avLst>
            </a:prstTxWarp>
          </a:bodyPr>
          <a:lstStyle/>
          <a:p>
            <a:pPr algn="ctr"/>
            <a:r>
              <a:rPr lang="en-US" sz="8000" kern="10" dirty="0" smtClean="0">
                <a:ln w="28575">
                  <a:solidFill>
                    <a:srgbClr val="000080"/>
                  </a:solidFill>
                  <a:round/>
                  <a:headEnd/>
                  <a:tailEnd/>
                </a:ln>
                <a:gradFill flip="none" rotWithShape="1">
                  <a:gsLst>
                    <a:gs pos="0">
                      <a:srgbClr val="FFFF00"/>
                    </a:gs>
                    <a:gs pos="100000">
                      <a:srgbClr val="FF0000"/>
                    </a:gs>
                  </a:gsLst>
                  <a:lin ang="16200000" scaled="1"/>
                  <a:tileRect/>
                </a:gradFill>
                <a:effectLst>
                  <a:outerShdw dist="35921" dir="2700000" algn="ctr" rotWithShape="0">
                    <a:srgbClr val="C0C0C0">
                      <a:alpha val="79999"/>
                    </a:srgbClr>
                  </a:outerShdw>
                </a:effectLst>
                <a:latin typeface="Magneto" pitchFamily="82" charset="0"/>
              </a:rPr>
              <a:t>Ice</a:t>
            </a:r>
            <a:r>
              <a:rPr lang="en-US" sz="8000" kern="10" dirty="0" smtClean="0">
                <a:ln w="15875">
                  <a:solidFill>
                    <a:srgbClr val="000080"/>
                  </a:solid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alpha val="79999"/>
                    </a:srgbClr>
                  </a:outerShdw>
                </a:effectLst>
                <a:latin typeface="Magneto" pitchFamily="82" charset="0"/>
              </a:rPr>
              <a:t> </a:t>
            </a:r>
            <a:r>
              <a:rPr lang="en-US" sz="8000" kern="10" dirty="0" smtClean="0">
                <a:ln w="28575">
                  <a:solidFill>
                    <a:srgbClr val="000080"/>
                  </a:solidFill>
                  <a:round/>
                  <a:headEnd/>
                  <a:tailEnd/>
                </a:ln>
                <a:gradFill flip="none" rotWithShape="1">
                  <a:gsLst>
                    <a:gs pos="0">
                      <a:srgbClr val="FFFF00"/>
                    </a:gs>
                    <a:gs pos="100000">
                      <a:srgbClr val="FF0000"/>
                    </a:gs>
                  </a:gsLst>
                  <a:lin ang="16200000" scaled="1"/>
                  <a:tileRect/>
                </a:gradFill>
                <a:effectLst>
                  <a:outerShdw dist="35921" dir="2700000" algn="ctr" rotWithShape="0">
                    <a:srgbClr val="C0C0C0">
                      <a:alpha val="79999"/>
                    </a:srgbClr>
                  </a:outerShdw>
                </a:effectLst>
                <a:latin typeface="Magneto" pitchFamily="82" charset="0"/>
              </a:rPr>
              <a:t>diving</a:t>
            </a:r>
            <a:endParaRPr lang="ru-RU" sz="8000" kern="10" dirty="0">
              <a:ln w="28575">
                <a:solidFill>
                  <a:srgbClr val="000080"/>
                </a:solidFill>
                <a:round/>
                <a:headEnd/>
                <a:tailEnd/>
              </a:ln>
              <a:gradFill flip="none" rotWithShape="1">
                <a:gsLst>
                  <a:gs pos="0">
                    <a:srgbClr val="FFFF00"/>
                  </a:gs>
                  <a:gs pos="100000">
                    <a:srgbClr val="FF0000"/>
                  </a:gs>
                </a:gsLst>
                <a:lin ang="16200000" scaled="1"/>
                <a:tileRect/>
              </a:gradFill>
              <a:effectLst>
                <a:outerShdw dist="35921" dir="2700000" algn="ctr" rotWithShape="0">
                  <a:srgbClr val="C0C0C0">
                    <a:alpha val="79999"/>
                  </a:srgbClr>
                </a:outerShdw>
              </a:effectLst>
              <a:latin typeface="Magneto" pitchFamily="82" charset="0"/>
            </a:endParaRPr>
          </a:p>
        </p:txBody>
      </p:sp>
      <p:sp>
        <p:nvSpPr>
          <p:cNvPr id="11267" name="Text Box 3"/>
          <p:cNvSpPr txBox="1">
            <a:spLocks noChangeArrowheads="1"/>
          </p:cNvSpPr>
          <p:nvPr/>
        </p:nvSpPr>
        <p:spPr bwMode="auto">
          <a:xfrm>
            <a:off x="5546725" y="2022475"/>
            <a:ext cx="3292475" cy="4031873"/>
          </a:xfrm>
          <a:prstGeom prst="rect">
            <a:avLst/>
          </a:prstGeom>
          <a:noFill/>
          <a:ln w="9525">
            <a:noFill/>
            <a:miter lim="800000"/>
            <a:headEnd/>
            <a:tailEnd/>
          </a:ln>
        </p:spPr>
        <p:txBody>
          <a:bodyPr>
            <a:spAutoFit/>
          </a:bodyPr>
          <a:lstStyle/>
          <a:p>
            <a:pPr algn="ctr"/>
            <a:r>
              <a:rPr lang="en-US" sz="3200" b="1" dirty="0">
                <a:solidFill>
                  <a:srgbClr val="002060"/>
                </a:solidFill>
                <a:latin typeface="+mn-lt"/>
              </a:rPr>
              <a:t>An extreme sport</a:t>
            </a:r>
          </a:p>
          <a:p>
            <a:pPr algn="ctr"/>
            <a:r>
              <a:rPr lang="en-US" sz="3200" b="1" dirty="0">
                <a:solidFill>
                  <a:srgbClr val="002060"/>
                </a:solidFill>
                <a:latin typeface="+mn-lt"/>
              </a:rPr>
              <a:t>in which you </a:t>
            </a:r>
            <a:r>
              <a:rPr lang="en-US" sz="3200" b="1" dirty="0" smtClean="0">
                <a:solidFill>
                  <a:srgbClr val="002060"/>
                </a:solidFill>
                <a:latin typeface="+mn-lt"/>
              </a:rPr>
              <a:t>dive through </a:t>
            </a:r>
            <a:r>
              <a:rPr lang="en-US" sz="3200" b="1" dirty="0">
                <a:solidFill>
                  <a:srgbClr val="002060"/>
                </a:solidFill>
                <a:latin typeface="+mn-lt"/>
              </a:rPr>
              <a:t>a </a:t>
            </a:r>
            <a:r>
              <a:rPr lang="en-US" sz="3200" b="1" dirty="0" smtClean="0">
                <a:solidFill>
                  <a:srgbClr val="002060"/>
                </a:solidFill>
                <a:latin typeface="+mn-lt"/>
              </a:rPr>
              <a:t>hole into </a:t>
            </a:r>
            <a:r>
              <a:rPr lang="en-US" sz="3200" b="1" dirty="0">
                <a:solidFill>
                  <a:srgbClr val="002060"/>
                </a:solidFill>
                <a:latin typeface="+mn-lt"/>
              </a:rPr>
              <a:t>a very cold sea that has ice</a:t>
            </a:r>
          </a:p>
          <a:p>
            <a:pPr algn="ctr"/>
            <a:r>
              <a:rPr lang="en-US" sz="3200" b="1" dirty="0">
                <a:solidFill>
                  <a:srgbClr val="002060"/>
                </a:solidFill>
                <a:latin typeface="+mn-lt"/>
              </a:rPr>
              <a:t>on the </a:t>
            </a:r>
            <a:r>
              <a:rPr lang="en-US" sz="3200" b="1" dirty="0" smtClean="0">
                <a:solidFill>
                  <a:srgbClr val="002060"/>
                </a:solidFill>
                <a:latin typeface="+mn-lt"/>
              </a:rPr>
              <a:t>top.</a:t>
            </a:r>
            <a:endParaRPr lang="ru-RU" sz="3200" b="1" dirty="0">
              <a:solidFill>
                <a:srgbClr val="002060"/>
              </a:solidFill>
              <a:latin typeface="+mn-lt"/>
            </a:endParaRPr>
          </a:p>
        </p:txBody>
      </p:sp>
      <p:pic>
        <p:nvPicPr>
          <p:cNvPr id="5122" name="Picture 2" descr="D:\Remake\2801_extreme_sports\ice_diving[1].jpg"/>
          <p:cNvPicPr>
            <a:picLocks noChangeAspect="1" noChangeArrowheads="1"/>
          </p:cNvPicPr>
          <p:nvPr/>
        </p:nvPicPr>
        <p:blipFill>
          <a:blip r:embed="rId2" cstate="print"/>
          <a:srcRect/>
          <a:stretch>
            <a:fillRect/>
          </a:stretch>
        </p:blipFill>
        <p:spPr bwMode="auto">
          <a:xfrm>
            <a:off x="1752600" y="1752600"/>
            <a:ext cx="3744000" cy="2496000"/>
          </a:xfrm>
          <a:prstGeom prst="rect">
            <a:avLst/>
          </a:prstGeom>
          <a:noFill/>
          <a:ln w="82550" cap="rnd" cmpd="sng">
            <a:gradFill>
              <a:gsLst>
                <a:gs pos="0">
                  <a:srgbClr val="FFF200"/>
                </a:gs>
                <a:gs pos="45000">
                  <a:srgbClr val="FF7A00"/>
                </a:gs>
                <a:gs pos="70000">
                  <a:srgbClr val="FF0300"/>
                </a:gs>
                <a:gs pos="100000">
                  <a:srgbClr val="C00000"/>
                </a:gs>
              </a:gsLst>
              <a:lin ang="5400000" scaled="0"/>
            </a:gradFill>
            <a:prstDash val="solid"/>
            <a:miter lim="800000"/>
            <a:headEnd/>
            <a:tailEnd/>
          </a:ln>
        </p:spPr>
      </p:pic>
      <p:pic>
        <p:nvPicPr>
          <p:cNvPr id="5123" name="Picture 3" descr="D:\Remake\2801_extreme_sports\upsidedown_icediver_600[1].jpg"/>
          <p:cNvPicPr>
            <a:picLocks noChangeAspect="1" noChangeArrowheads="1"/>
          </p:cNvPicPr>
          <p:nvPr/>
        </p:nvPicPr>
        <p:blipFill>
          <a:blip r:embed="rId3" cstate="print"/>
          <a:srcRect/>
          <a:stretch>
            <a:fillRect/>
          </a:stretch>
        </p:blipFill>
        <p:spPr bwMode="auto">
          <a:xfrm>
            <a:off x="228600" y="3352800"/>
            <a:ext cx="2412000" cy="3216000"/>
          </a:xfrm>
          <a:prstGeom prst="rect">
            <a:avLst/>
          </a:prstGeom>
          <a:noFill/>
          <a:ln w="82550" cap="rnd" cmpd="sng">
            <a:gradFill>
              <a:gsLst>
                <a:gs pos="0">
                  <a:srgbClr val="FFF200"/>
                </a:gs>
                <a:gs pos="45000">
                  <a:srgbClr val="FF7A00"/>
                </a:gs>
                <a:gs pos="70000">
                  <a:srgbClr val="FF0300"/>
                </a:gs>
                <a:gs pos="100000">
                  <a:srgbClr val="C00000"/>
                </a:gs>
              </a:gsLst>
              <a:lin ang="5400000" scaled="0"/>
            </a:gradFill>
            <a:prstDash val="solid"/>
            <a:miter lim="800000"/>
            <a:headEnd/>
            <a:tailEnd/>
          </a:ln>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left)">
                                      <p:cBhvr>
                                        <p:cTn id="7" dur="1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Scale>
                                      <p:cBhvr>
                                        <p:cTn id="12" dur="1000" decel="50000" fill="hold">
                                          <p:stCondLst>
                                            <p:cond delay="0"/>
                                          </p:stCondLst>
                                        </p:cTn>
                                        <p:tgtEl>
                                          <p:spTgt spid="112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267"/>
                                        </p:tgtEl>
                                        <p:attrNameLst>
                                          <p:attrName>ppt_x</p:attrName>
                                          <p:attrName>ppt_y</p:attrName>
                                        </p:attrNameLst>
                                      </p:cBhvr>
                                    </p:animMotion>
                                    <p:animEffect transition="in" filter="fade">
                                      <p:cBhvr>
                                        <p:cTn id="14" dur="1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gs>
            <a:gs pos="45000">
              <a:srgbClr val="FF7A00"/>
            </a:gs>
            <a:gs pos="70000">
              <a:srgbClr val="FF0300"/>
            </a:gs>
            <a:gs pos="100000">
              <a:srgbClr val="4D0808"/>
            </a:gs>
          </a:gsLst>
          <a:lin ang="16200000" scaled="1"/>
          <a:tileRect/>
        </a:gradFill>
        <a:effectLst/>
      </p:bgPr>
    </p:bg>
    <p:spTree>
      <p:nvGrpSpPr>
        <p:cNvPr id="1" name=""/>
        <p:cNvGrpSpPr/>
        <p:nvPr/>
      </p:nvGrpSpPr>
      <p:grpSpPr>
        <a:xfrm>
          <a:off x="0" y="0"/>
          <a:ext cx="0" cy="0"/>
          <a:chOff x="0" y="0"/>
          <a:chExt cx="0" cy="0"/>
        </a:xfrm>
      </p:grpSpPr>
      <p:sp>
        <p:nvSpPr>
          <p:cNvPr id="16500" name="Text Box 116"/>
          <p:cNvSpPr txBox="1">
            <a:spLocks noChangeArrowheads="1"/>
          </p:cNvSpPr>
          <p:nvPr/>
        </p:nvSpPr>
        <p:spPr bwMode="auto">
          <a:xfrm>
            <a:off x="228600" y="2057400"/>
            <a:ext cx="4114800" cy="3108543"/>
          </a:xfrm>
          <a:prstGeom prst="rect">
            <a:avLst/>
          </a:prstGeom>
          <a:noFill/>
          <a:ln w="9525">
            <a:noFill/>
            <a:miter lim="800000"/>
            <a:headEnd/>
            <a:tailEnd/>
          </a:ln>
          <a:effectLst>
            <a:outerShdw dist="35921" dir="2700000" algn="ctr" rotWithShape="0">
              <a:schemeClr val="folHlink"/>
            </a:outerShdw>
          </a:effectLst>
        </p:spPr>
        <p:txBody>
          <a:bodyPr wrap="square">
            <a:spAutoFit/>
          </a:bodyPr>
          <a:lstStyle/>
          <a:p>
            <a:pPr algn="ctr">
              <a:defRPr/>
            </a:pPr>
            <a:r>
              <a:rPr lang="en-US" sz="2800" b="1" dirty="0">
                <a:latin typeface="Comic Sans MS" pitchFamily="66" charset="0"/>
                <a:cs typeface="Arial" pitchFamily="34" charset="0"/>
              </a:rPr>
              <a:t>A sport or activity</a:t>
            </a:r>
          </a:p>
          <a:p>
            <a:pPr algn="ctr">
              <a:defRPr/>
            </a:pPr>
            <a:r>
              <a:rPr lang="en-US" sz="2800" b="1" dirty="0">
                <a:latin typeface="Comic Sans MS" pitchFamily="66" charset="0"/>
                <a:cs typeface="Arial" pitchFamily="34" charset="0"/>
              </a:rPr>
              <a:t>of moving a rubber boat through water and</a:t>
            </a:r>
          </a:p>
          <a:p>
            <a:pPr algn="ctr">
              <a:defRPr/>
            </a:pPr>
            <a:r>
              <a:rPr lang="en-US" sz="2800" b="1" dirty="0">
                <a:latin typeface="Comic Sans MS" pitchFamily="66" charset="0"/>
                <a:cs typeface="Arial" pitchFamily="34" charset="0"/>
              </a:rPr>
              <a:t>round rocks in a river</a:t>
            </a:r>
          </a:p>
          <a:p>
            <a:pPr algn="ctr">
              <a:defRPr/>
            </a:pPr>
            <a:r>
              <a:rPr lang="en-US" sz="2800" b="1" dirty="0">
                <a:latin typeface="Comic Sans MS" pitchFamily="66" charset="0"/>
                <a:cs typeface="Arial" pitchFamily="34" charset="0"/>
              </a:rPr>
              <a:t>that is flowing very fast</a:t>
            </a:r>
            <a:endParaRPr lang="ru-RU" sz="2800" b="1" dirty="0">
              <a:latin typeface="Comic Sans MS" pitchFamily="66" charset="0"/>
              <a:cs typeface="Arial" pitchFamily="34" charset="0"/>
            </a:endParaRPr>
          </a:p>
        </p:txBody>
      </p:sp>
      <p:sp>
        <p:nvSpPr>
          <p:cNvPr id="16501" name="WordArt 117"/>
          <p:cNvSpPr>
            <a:spLocks noChangeArrowheads="1" noChangeShapeType="1" noTextEdit="1"/>
          </p:cNvSpPr>
          <p:nvPr/>
        </p:nvSpPr>
        <p:spPr bwMode="auto">
          <a:xfrm>
            <a:off x="228600" y="228600"/>
            <a:ext cx="8686800" cy="1295400"/>
          </a:xfrm>
          <a:prstGeom prst="rect">
            <a:avLst/>
          </a:prstGeom>
        </p:spPr>
        <p:txBody>
          <a:bodyPr wrap="none" fromWordArt="1">
            <a:prstTxWarp prst="textWave1">
              <a:avLst/>
            </a:prstTxWarp>
            <a:scene3d>
              <a:camera prst="orthographicFront"/>
              <a:lightRig rig="legacyNormal3" dir="r"/>
            </a:scene3d>
            <a:sp3d extrusionH="201600" prstMaterial="legacyMatte">
              <a:extrusionClr>
                <a:srgbClr val="0066CC"/>
              </a:extrusionClr>
            </a:sp3d>
          </a:bodyPr>
          <a:lstStyle/>
          <a:p>
            <a:pPr algn="ctr"/>
            <a:r>
              <a:rPr lang="en-US" sz="5400" b="1" kern="10" dirty="0" smtClean="0">
                <a:ln w="12700">
                  <a:solidFill>
                    <a:srgbClr val="CCFFFF"/>
                  </a:solidFill>
                  <a:round/>
                  <a:headEnd/>
                  <a:tailEnd/>
                </a:ln>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atin typeface="Britannic Bold" pitchFamily="34" charset="0"/>
                <a:cs typeface="Times New Roman"/>
              </a:rPr>
              <a:t>White </a:t>
            </a:r>
            <a:r>
              <a:rPr lang="en-US" sz="5400" b="1" kern="10" dirty="0" smtClean="0">
                <a:ln w="19050">
                  <a:solidFill>
                    <a:srgbClr val="CCFFFF"/>
                  </a:solidFill>
                  <a:round/>
                  <a:headEnd/>
                  <a:tailEnd/>
                </a:ln>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atin typeface="Britannic Bold" pitchFamily="34" charset="0"/>
                <a:cs typeface="Times New Roman"/>
              </a:rPr>
              <a:t>Water</a:t>
            </a:r>
            <a:r>
              <a:rPr lang="en-US" sz="5400" b="1" kern="10" dirty="0" smtClean="0">
                <a:ln w="12700">
                  <a:solidFill>
                    <a:srgbClr val="CCFFFF"/>
                  </a:solidFill>
                  <a:round/>
                  <a:headEnd/>
                  <a:tailEnd/>
                </a:ln>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atin typeface="Britannic Bold" pitchFamily="34" charset="0"/>
                <a:cs typeface="Times New Roman"/>
              </a:rPr>
              <a:t> Rafting</a:t>
            </a:r>
            <a:endParaRPr lang="ru-RU" sz="5400" b="1" kern="10" dirty="0">
              <a:ln w="12700">
                <a:solidFill>
                  <a:srgbClr val="CCFFFF"/>
                </a:solidFill>
                <a:round/>
                <a:headEnd/>
                <a:tailEnd/>
              </a:ln>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atin typeface="Sylfaen" pitchFamily="18" charset="0"/>
              <a:cs typeface="Times New Roman"/>
            </a:endParaRPr>
          </a:p>
        </p:txBody>
      </p:sp>
      <p:pic>
        <p:nvPicPr>
          <p:cNvPr id="1028" name="Picture 4" descr="D:\Remake\2801_extreme_sports\800px-Rafting_PescadosRiverClassIV_VeracruzMexico[1].jpg"/>
          <p:cNvPicPr>
            <a:picLocks noChangeAspect="1" noChangeArrowheads="1"/>
          </p:cNvPicPr>
          <p:nvPr/>
        </p:nvPicPr>
        <p:blipFill>
          <a:blip r:embed="rId2" cstate="print"/>
          <a:srcRect/>
          <a:stretch>
            <a:fillRect/>
          </a:stretch>
        </p:blipFill>
        <p:spPr bwMode="auto">
          <a:xfrm>
            <a:off x="5486400" y="3962400"/>
            <a:ext cx="3360000" cy="2520000"/>
          </a:xfrm>
          <a:prstGeom prst="rect">
            <a:avLst/>
          </a:prstGeom>
          <a:ln w="82550" cap="rnd">
            <a:gradFill flip="none" rotWithShape="1">
              <a:gsLst>
                <a:gs pos="0">
                  <a:srgbClr val="3399FF"/>
                </a:gs>
                <a:gs pos="16000">
                  <a:srgbClr val="00CCCC"/>
                </a:gs>
                <a:gs pos="47000">
                  <a:srgbClr val="9999FF"/>
                </a:gs>
                <a:gs pos="60001">
                  <a:srgbClr val="2E6792"/>
                </a:gs>
                <a:gs pos="71001">
                  <a:srgbClr val="3333CC"/>
                </a:gs>
                <a:gs pos="81000">
                  <a:srgbClr val="1170FF"/>
                </a:gs>
                <a:gs pos="100000">
                  <a:srgbClr val="006699"/>
                </a:gs>
              </a:gsLst>
              <a:lin ang="16200000" scaled="0"/>
              <a:tileRect/>
            </a:gradFill>
          </a:ln>
        </p:spPr>
      </p:pic>
      <p:pic>
        <p:nvPicPr>
          <p:cNvPr id="1027" name="Picture 3" descr="D:\Remake\2801_extreme_sports\800px-Rafting_em_Brotas[1].jpg"/>
          <p:cNvPicPr>
            <a:picLocks noChangeAspect="1" noChangeArrowheads="1"/>
          </p:cNvPicPr>
          <p:nvPr/>
        </p:nvPicPr>
        <p:blipFill>
          <a:blip r:embed="rId3" cstate="print"/>
          <a:srcRect/>
          <a:stretch>
            <a:fillRect/>
          </a:stretch>
        </p:blipFill>
        <p:spPr bwMode="auto">
          <a:xfrm>
            <a:off x="4572000" y="1524000"/>
            <a:ext cx="3360000" cy="2520000"/>
          </a:xfrm>
          <a:prstGeom prst="rect">
            <a:avLst/>
          </a:prstGeom>
          <a:ln w="82550" cap="rnd">
            <a:gradFill flip="none" rotWithShape="1">
              <a:gsLst>
                <a:gs pos="0">
                  <a:srgbClr val="3399FF"/>
                </a:gs>
                <a:gs pos="16000">
                  <a:srgbClr val="00CCCC"/>
                </a:gs>
                <a:gs pos="47000">
                  <a:srgbClr val="9999FF"/>
                </a:gs>
                <a:gs pos="60001">
                  <a:srgbClr val="2E6792"/>
                </a:gs>
                <a:gs pos="71001">
                  <a:srgbClr val="3333CC"/>
                </a:gs>
                <a:gs pos="81000">
                  <a:srgbClr val="1170FF"/>
                </a:gs>
                <a:gs pos="100000">
                  <a:srgbClr val="006699"/>
                </a:gs>
              </a:gsLst>
              <a:lin ang="16200000" scaled="0"/>
              <a:tileRect/>
            </a:gradFill>
          </a:ln>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6501"/>
                                        </p:tgtEl>
                                        <p:attrNameLst>
                                          <p:attrName>style.visibility</p:attrName>
                                        </p:attrNameLst>
                                      </p:cBhvr>
                                      <p:to>
                                        <p:strVal val="visible"/>
                                      </p:to>
                                    </p:set>
                                    <p:animEffect transition="in" filter="circle(in)">
                                      <p:cBhvr>
                                        <p:cTn id="7" dur="1000"/>
                                        <p:tgtEl>
                                          <p:spTgt spid="16501"/>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16500"/>
                                        </p:tgtEl>
                                        <p:attrNameLst>
                                          <p:attrName>style.visibility</p:attrName>
                                        </p:attrNameLst>
                                      </p:cBhvr>
                                      <p:to>
                                        <p:strVal val="visible"/>
                                      </p:to>
                                    </p:set>
                                    <p:anim calcmode="lin" valueType="num">
                                      <p:cBhvr>
                                        <p:cTn id="12" dur="1000" fill="hold"/>
                                        <p:tgtEl>
                                          <p:spTgt spid="16500"/>
                                        </p:tgtEl>
                                        <p:attrNameLst>
                                          <p:attrName>ppt_w</p:attrName>
                                        </p:attrNameLst>
                                      </p:cBhvr>
                                      <p:tavLst>
                                        <p:tav tm="0">
                                          <p:val>
                                            <p:fltVal val="0"/>
                                          </p:val>
                                        </p:tav>
                                        <p:tav tm="100000">
                                          <p:val>
                                            <p:strVal val="#ppt_w"/>
                                          </p:val>
                                        </p:tav>
                                      </p:tavLst>
                                    </p:anim>
                                    <p:anim calcmode="lin" valueType="num">
                                      <p:cBhvr>
                                        <p:cTn id="13" dur="1000" fill="hold"/>
                                        <p:tgtEl>
                                          <p:spTgt spid="16500"/>
                                        </p:tgtEl>
                                        <p:attrNameLst>
                                          <p:attrName>ppt_h</p:attrName>
                                        </p:attrNameLst>
                                      </p:cBhvr>
                                      <p:tavLst>
                                        <p:tav tm="0">
                                          <p:val>
                                            <p:fltVal val="0"/>
                                          </p:val>
                                        </p:tav>
                                        <p:tav tm="100000">
                                          <p:val>
                                            <p:strVal val="#ppt_h"/>
                                          </p:val>
                                        </p:tav>
                                      </p:tavLst>
                                    </p:anim>
                                    <p:anim calcmode="lin" valueType="num">
                                      <p:cBhvr>
                                        <p:cTn id="14" dur="1000" fill="hold"/>
                                        <p:tgtEl>
                                          <p:spTgt spid="16500"/>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650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00" grpId="0"/>
      <p:bldP spid="1650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6000" r="-16000"/>
          </a:stretch>
        </a:blipFill>
        <a:effectLst/>
      </p:bgPr>
    </p:bg>
    <p:spTree>
      <p:nvGrpSpPr>
        <p:cNvPr id="1" name=""/>
        <p:cNvGrpSpPr/>
        <p:nvPr/>
      </p:nvGrpSpPr>
      <p:grpSpPr>
        <a:xfrm>
          <a:off x="0" y="0"/>
          <a:ext cx="0" cy="0"/>
          <a:chOff x="0" y="0"/>
          <a:chExt cx="0" cy="0"/>
        </a:xfrm>
      </p:grpSpPr>
      <p:pic>
        <p:nvPicPr>
          <p:cNvPr id="2" name="Picture 3" descr="D:\Remake\2801_extreme_sports\Underwater_Scuba_Diving[1].jpg"/>
          <p:cNvPicPr>
            <a:picLocks noChangeAspect="1" noChangeArrowheads="1"/>
          </p:cNvPicPr>
          <p:nvPr/>
        </p:nvPicPr>
        <p:blipFill>
          <a:blip r:embed="rId3" cstate="print"/>
          <a:srcRect/>
          <a:stretch>
            <a:fillRect/>
          </a:stretch>
        </p:blipFill>
        <p:spPr bwMode="auto">
          <a:xfrm rot="-480000">
            <a:off x="376250" y="1120124"/>
            <a:ext cx="3120000" cy="2340000"/>
          </a:xfrm>
          <a:prstGeom prst="rect">
            <a:avLst/>
          </a:prstGeom>
          <a:noFill/>
          <a:ln w="82550" cap="rnd" cmpd="sng">
            <a:gradFill>
              <a:gsLst>
                <a:gs pos="0">
                  <a:srgbClr val="FFF200"/>
                </a:gs>
                <a:gs pos="45000">
                  <a:srgbClr val="FF7A00"/>
                </a:gs>
                <a:gs pos="70000">
                  <a:srgbClr val="FF0300"/>
                </a:gs>
                <a:gs pos="100000">
                  <a:srgbClr val="C00000"/>
                </a:gs>
              </a:gsLst>
              <a:lin ang="5400000" scaled="0"/>
            </a:gradFill>
            <a:prstDash val="solid"/>
            <a:miter lim="800000"/>
            <a:headEnd/>
            <a:tailEnd/>
          </a:ln>
        </p:spPr>
      </p:pic>
      <p:sp>
        <p:nvSpPr>
          <p:cNvPr id="4" name="WordArt 6"/>
          <p:cNvSpPr>
            <a:spLocks noChangeArrowheads="1" noChangeShapeType="1" noTextEdit="1"/>
          </p:cNvSpPr>
          <p:nvPr/>
        </p:nvSpPr>
        <p:spPr bwMode="auto">
          <a:xfrm>
            <a:off x="2667000" y="0"/>
            <a:ext cx="6324600" cy="1066800"/>
          </a:xfrm>
          <a:prstGeom prst="rect">
            <a:avLst/>
          </a:prstGeom>
        </p:spPr>
        <p:txBody>
          <a:bodyPr wrap="none" fromWordArt="1">
            <a:scene3d>
              <a:camera prst="perspectiveFront"/>
              <a:lightRig rig="legacyHarsh2" dir="b"/>
            </a:scene3d>
            <a:sp3d extrusionH="430200" prstMaterial="legacyMatte">
              <a:extrusionClr>
                <a:srgbClr val="FF6600"/>
              </a:extrusionClr>
            </a:sp3d>
          </a:bodyPr>
          <a:lstStyle/>
          <a:p>
            <a:pPr algn="ctr"/>
            <a:r>
              <a:rPr lang="en-US" sz="6000" b="1" kern="10" dirty="0">
                <a:ln w="38100">
                  <a:solidFill>
                    <a:srgbClr val="002060"/>
                  </a:solidFill>
                  <a:prstDash val="solid"/>
                  <a:round/>
                  <a:headEnd/>
                  <a:tailEnd/>
                </a:ln>
                <a:gradFill>
                  <a:gsLst>
                    <a:gs pos="0">
                      <a:srgbClr val="FFF200"/>
                    </a:gs>
                    <a:gs pos="45000">
                      <a:srgbClr val="FF7A00"/>
                    </a:gs>
                    <a:gs pos="70000">
                      <a:srgbClr val="FF0300"/>
                    </a:gs>
                    <a:gs pos="100000">
                      <a:srgbClr val="4D0808"/>
                    </a:gs>
                  </a:gsLst>
                  <a:lin ang="5400000" scaled="0"/>
                </a:gradFill>
                <a:effectLst>
                  <a:outerShdw blurRad="38100" dist="38100" dir="2700000" algn="tl">
                    <a:srgbClr val="000000">
                      <a:alpha val="43137"/>
                    </a:srgbClr>
                  </a:outerShdw>
                </a:effectLst>
                <a:latin typeface="Berlin Sans FB" pitchFamily="34" charset="0"/>
              </a:rPr>
              <a:t>SCUBA-DIVING</a:t>
            </a:r>
            <a:endParaRPr lang="ru-RU" sz="6000" b="1" kern="10" dirty="0">
              <a:ln w="38100">
                <a:solidFill>
                  <a:srgbClr val="002060"/>
                </a:solidFill>
                <a:prstDash val="solid"/>
                <a:round/>
                <a:headEnd/>
                <a:tailEnd/>
              </a:ln>
              <a:gradFill>
                <a:gsLst>
                  <a:gs pos="0">
                    <a:srgbClr val="FFF200"/>
                  </a:gs>
                  <a:gs pos="45000">
                    <a:srgbClr val="FF7A00"/>
                  </a:gs>
                  <a:gs pos="70000">
                    <a:srgbClr val="FF0300"/>
                  </a:gs>
                  <a:gs pos="100000">
                    <a:srgbClr val="4D0808"/>
                  </a:gs>
                </a:gsLst>
                <a:lin ang="5400000" scaled="0"/>
              </a:gradFill>
              <a:effectLst>
                <a:outerShdw blurRad="38100" dist="38100" dir="2700000" algn="tl">
                  <a:srgbClr val="000000">
                    <a:alpha val="43137"/>
                  </a:srgbClr>
                </a:outerShdw>
              </a:effectLst>
              <a:latin typeface="Georgia" pitchFamily="18" charset="0"/>
            </a:endParaRPr>
          </a:p>
        </p:txBody>
      </p:sp>
      <p:sp>
        <p:nvSpPr>
          <p:cNvPr id="5" name="Rectangle 5"/>
          <p:cNvSpPr txBox="1">
            <a:spLocks noChangeArrowheads="1"/>
          </p:cNvSpPr>
          <p:nvPr/>
        </p:nvSpPr>
        <p:spPr>
          <a:xfrm>
            <a:off x="4038600" y="1524000"/>
            <a:ext cx="4724400" cy="1600200"/>
          </a:xfrm>
          <a:prstGeom prst="rect">
            <a:avLst/>
          </a:prstGeom>
        </p:spPr>
        <p:txBody>
          <a:bodyPr/>
          <a:lstStyle/>
          <a:p>
            <a:pPr marL="342900" marR="0" lvl="0" indent="-342900" algn="ctr" defTabSz="914400" rtl="0" eaLnBrk="1" fontAlgn="base" latinLnBrk="0" hangingPunct="1">
              <a:lnSpc>
                <a:spcPct val="100000"/>
              </a:lnSpc>
              <a:spcBef>
                <a:spcPct val="20000"/>
              </a:spcBef>
              <a:spcAft>
                <a:spcPct val="0"/>
              </a:spcAft>
              <a:buClrTx/>
              <a:buSzTx/>
              <a:buFontTx/>
              <a:buNone/>
              <a:tabLst/>
              <a:defRPr/>
            </a:pPr>
            <a:r>
              <a:rPr kumimoji="0" lang="en-US" sz="2800" b="1" i="0" u="none" strike="noStrike" kern="0" cap="none" spc="0" normalizeH="0" baseline="0" noProof="0" dirty="0" smtClean="0">
                <a:ln>
                  <a:solidFill>
                    <a:srgbClr val="002060"/>
                  </a:solidFill>
                </a:ln>
                <a:solidFill>
                  <a:srgbClr val="FFFF00"/>
                </a:solidFill>
                <a:effectLst>
                  <a:outerShdw blurRad="38100" dist="38100" dir="2700000" algn="tl">
                    <a:srgbClr val="000000"/>
                  </a:outerShdw>
                </a:effectLst>
                <a:uLnTx/>
                <a:uFillTx/>
                <a:latin typeface="Comic Sans MS" pitchFamily="66" charset="0"/>
                <a:ea typeface="+mn-ea"/>
                <a:cs typeface="+mn-cs"/>
              </a:rPr>
              <a:t>A sport or activity</a:t>
            </a:r>
          </a:p>
          <a:p>
            <a:pPr marL="342900" marR="0" lvl="0" indent="-342900" algn="ctr" defTabSz="914400" rtl="0" eaLnBrk="1" fontAlgn="base" latinLnBrk="0" hangingPunct="1">
              <a:lnSpc>
                <a:spcPct val="100000"/>
              </a:lnSpc>
              <a:spcBef>
                <a:spcPct val="20000"/>
              </a:spcBef>
              <a:spcAft>
                <a:spcPct val="0"/>
              </a:spcAft>
              <a:buClrTx/>
              <a:buSzTx/>
              <a:buFontTx/>
              <a:buNone/>
              <a:tabLst/>
              <a:defRPr/>
            </a:pPr>
            <a:r>
              <a:rPr kumimoji="0" lang="en-US" sz="2800" b="1" i="0" u="none" strike="noStrike" kern="0" cap="none" spc="0" normalizeH="0" baseline="0" noProof="0" dirty="0" smtClean="0">
                <a:ln>
                  <a:solidFill>
                    <a:srgbClr val="002060"/>
                  </a:solidFill>
                </a:ln>
                <a:solidFill>
                  <a:srgbClr val="FFFF00"/>
                </a:solidFill>
                <a:effectLst>
                  <a:outerShdw blurRad="38100" dist="38100" dir="2700000" algn="tl">
                    <a:srgbClr val="000000"/>
                  </a:outerShdw>
                </a:effectLst>
                <a:uLnTx/>
                <a:uFillTx/>
                <a:latin typeface="Comic Sans MS" pitchFamily="66" charset="0"/>
                <a:ea typeface="+mn-ea"/>
                <a:cs typeface="+mn-cs"/>
              </a:rPr>
              <a:t>of swimming underwater</a:t>
            </a:r>
          </a:p>
          <a:p>
            <a:pPr marL="342900" marR="0" lvl="0" indent="-342900" algn="ctr" defTabSz="914400" rtl="0" eaLnBrk="1" fontAlgn="base" latinLnBrk="0" hangingPunct="1">
              <a:lnSpc>
                <a:spcPct val="100000"/>
              </a:lnSpc>
              <a:spcBef>
                <a:spcPct val="20000"/>
              </a:spcBef>
              <a:spcAft>
                <a:spcPct val="0"/>
              </a:spcAft>
              <a:buClrTx/>
              <a:buSzTx/>
              <a:buFontTx/>
              <a:buNone/>
              <a:tabLst/>
              <a:defRPr/>
            </a:pPr>
            <a:r>
              <a:rPr kumimoji="0" lang="en-US" sz="2800" b="1" i="0" u="none" strike="noStrike" kern="0" cap="none" spc="0" normalizeH="0" baseline="0" noProof="0" dirty="0" smtClean="0">
                <a:ln>
                  <a:solidFill>
                    <a:srgbClr val="002060"/>
                  </a:solidFill>
                </a:ln>
                <a:solidFill>
                  <a:srgbClr val="FFFF00"/>
                </a:solidFill>
                <a:effectLst>
                  <a:outerShdw blurRad="38100" dist="38100" dir="2700000" algn="tl">
                    <a:srgbClr val="000000"/>
                  </a:outerShdw>
                </a:effectLst>
                <a:uLnTx/>
                <a:uFillTx/>
                <a:latin typeface="Comic Sans MS" pitchFamily="66" charset="0"/>
                <a:ea typeface="+mn-ea"/>
                <a:cs typeface="+mn-cs"/>
              </a:rPr>
              <a:t>with a scuba</a:t>
            </a:r>
            <a:endParaRPr kumimoji="0" lang="ru-RU" sz="2800" b="1" i="0" u="none" strike="noStrike" kern="0" cap="none" spc="0" normalizeH="0" baseline="0" noProof="0" dirty="0">
              <a:ln>
                <a:solidFill>
                  <a:srgbClr val="002060"/>
                </a:solidFill>
              </a:ln>
              <a:solidFill>
                <a:srgbClr val="FFFF00"/>
              </a:solidFill>
              <a:effectLst>
                <a:outerShdw blurRad="38100" dist="38100" dir="2700000" algn="tl">
                  <a:srgbClr val="000000"/>
                </a:outerShdw>
              </a:effectLst>
              <a:uLnTx/>
              <a:uFillTx/>
              <a:latin typeface="Comic Sans MS" pitchFamily="66" charset="0"/>
              <a:ea typeface="+mn-ea"/>
              <a:cs typeface="+mn-cs"/>
            </a:endParaRPr>
          </a:p>
        </p:txBody>
      </p:sp>
      <p:pic>
        <p:nvPicPr>
          <p:cNvPr id="16385" name="Picture 1" descr="C:\Documents and Settings\User\Рабочий стол\Публикации в интернет\Metodisty.ru\Sport in our Life\scuba_diving[1].jpg"/>
          <p:cNvPicPr>
            <a:picLocks noChangeAspect="1" noChangeArrowheads="1"/>
          </p:cNvPicPr>
          <p:nvPr/>
        </p:nvPicPr>
        <p:blipFill>
          <a:blip r:embed="rId4" cstate="print"/>
          <a:srcRect/>
          <a:stretch>
            <a:fillRect/>
          </a:stretch>
        </p:blipFill>
        <p:spPr bwMode="auto">
          <a:xfrm rot="360000">
            <a:off x="4989484" y="3910838"/>
            <a:ext cx="3510000" cy="2340000"/>
          </a:xfrm>
          <a:prstGeom prst="rect">
            <a:avLst/>
          </a:prstGeom>
          <a:noFill/>
          <a:ln w="82550" cap="rnd" cmpd="sng">
            <a:gradFill>
              <a:gsLst>
                <a:gs pos="0">
                  <a:srgbClr val="FFF200"/>
                </a:gs>
                <a:gs pos="45000">
                  <a:srgbClr val="FF7A00"/>
                </a:gs>
                <a:gs pos="70000">
                  <a:srgbClr val="FF0300"/>
                </a:gs>
                <a:gs pos="100000">
                  <a:srgbClr val="C00000"/>
                </a:gs>
              </a:gsLst>
              <a:lin ang="5400000" scaled="0"/>
            </a:gradFill>
            <a:prstDash val="solid"/>
            <a:miter lim="800000"/>
            <a:headEnd/>
            <a:tailEnd/>
          </a:ln>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500"/>
                                        <p:tgtEl>
                                          <p:spTgt spid="5">
                                            <p:txEl>
                                              <p:pRg st="0" end="0"/>
                                            </p:txEl>
                                          </p:spTgt>
                                        </p:tgtEl>
                                      </p:cBhvr>
                                    </p:animEffect>
                                    <p:anim calcmode="lin" valueType="num">
                                      <p:cBhvr>
                                        <p:cTn id="1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5">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500"/>
                                        <p:tgtEl>
                                          <p:spTgt spid="5">
                                            <p:txEl>
                                              <p:pRg st="1" end="1"/>
                                            </p:txEl>
                                          </p:spTgt>
                                        </p:tgtEl>
                                      </p:cBhvr>
                                    </p:animEffect>
                                    <p:anim calcmode="lin" valueType="num">
                                      <p:cBhvr>
                                        <p:cTn id="20"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5">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fade">
                                      <p:cBhvr>
                                        <p:cTn id="24" dur="500"/>
                                        <p:tgtEl>
                                          <p:spTgt spid="5">
                                            <p:txEl>
                                              <p:pRg st="2" end="2"/>
                                            </p:txEl>
                                          </p:spTgt>
                                        </p:tgtEl>
                                      </p:cBhvr>
                                    </p:animEffect>
                                    <p:anim calcmode="lin" valueType="num">
                                      <p:cBhvr>
                                        <p:cTn id="2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3" name="Picture 1" descr="D:\Remake\2801_extreme_sports\800px-Surfer_in_Santa_cruz_11-8-9_-1[1].jpg"/>
          <p:cNvPicPr>
            <a:picLocks noChangeAspect="1" noChangeArrowheads="1"/>
          </p:cNvPicPr>
          <p:nvPr/>
        </p:nvPicPr>
        <p:blipFill>
          <a:blip r:embed="rId3" cstate="print"/>
          <a:srcRect/>
          <a:stretch>
            <a:fillRect/>
          </a:stretch>
        </p:blipFill>
        <p:spPr bwMode="auto">
          <a:xfrm rot="-480000">
            <a:off x="311490" y="3761235"/>
            <a:ext cx="3858105" cy="2556000"/>
          </a:xfrm>
          <a:prstGeom prst="rect">
            <a:avLst/>
          </a:prstGeom>
          <a:noFill/>
          <a:ln w="82550" cap="rnd" cmpd="sng">
            <a:gradFill>
              <a:gsLst>
                <a:gs pos="0">
                  <a:srgbClr val="FFF200"/>
                </a:gs>
                <a:gs pos="45000">
                  <a:srgbClr val="FF7A00"/>
                </a:gs>
                <a:gs pos="70000">
                  <a:srgbClr val="FF0300"/>
                </a:gs>
                <a:gs pos="100000">
                  <a:srgbClr val="C00000"/>
                </a:gs>
              </a:gsLst>
              <a:lin ang="5400000" scaled="0"/>
            </a:gradFill>
            <a:prstDash val="solid"/>
            <a:miter lim="800000"/>
            <a:headEnd/>
            <a:tailEnd/>
          </a:ln>
        </p:spPr>
      </p:pic>
      <p:sp>
        <p:nvSpPr>
          <p:cNvPr id="4" name="WordArt 4"/>
          <p:cNvSpPr>
            <a:spLocks noChangeArrowheads="1" noChangeShapeType="1" noTextEdit="1"/>
          </p:cNvSpPr>
          <p:nvPr/>
        </p:nvSpPr>
        <p:spPr bwMode="auto">
          <a:xfrm>
            <a:off x="4038600" y="533400"/>
            <a:ext cx="4724400" cy="990600"/>
          </a:xfrm>
          <a:prstGeom prst="rect">
            <a:avLst/>
          </a:prstGeom>
        </p:spPr>
        <p:txBody>
          <a:bodyPr wrap="none" fromWordArt="1">
            <a:prstTxWarp prst="textCanUp">
              <a:avLst/>
            </a:prstTxWarp>
          </a:bodyPr>
          <a:lstStyle/>
          <a:p>
            <a:pPr algn="ctr"/>
            <a:r>
              <a:rPr lang="en-US" sz="3600" b="1" kern="10" dirty="0">
                <a:ln w="28575">
                  <a:solidFill>
                    <a:srgbClr val="000080"/>
                  </a:solidFill>
                  <a:round/>
                  <a:headEnd/>
                  <a:tailEnd/>
                </a:ln>
                <a:gradFill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effectLst>
                  <a:outerShdw dist="35921" dir="2700000" sy="50000" rotWithShape="0">
                    <a:srgbClr val="875B0D">
                      <a:alpha val="70000"/>
                    </a:srgbClr>
                  </a:outerShdw>
                </a:effectLst>
                <a:latin typeface="Arial"/>
                <a:cs typeface="Arial"/>
              </a:rPr>
              <a:t>Surfing</a:t>
            </a:r>
            <a:endParaRPr lang="ru-RU" sz="3600" b="1" kern="10" dirty="0">
              <a:ln w="28575">
                <a:solidFill>
                  <a:srgbClr val="000080"/>
                </a:solidFill>
                <a:round/>
                <a:headEnd/>
                <a:tailEnd/>
              </a:ln>
              <a:gradFill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effectLst>
                <a:outerShdw dist="35921" dir="2700000" sy="50000" rotWithShape="0">
                  <a:srgbClr val="875B0D">
                    <a:alpha val="70000"/>
                  </a:srgbClr>
                </a:outerShdw>
              </a:effectLst>
              <a:latin typeface="Arial"/>
              <a:cs typeface="Arial"/>
            </a:endParaRPr>
          </a:p>
        </p:txBody>
      </p:sp>
      <p:sp>
        <p:nvSpPr>
          <p:cNvPr id="5" name="Text Box 5"/>
          <p:cNvSpPr txBox="1">
            <a:spLocks noChangeArrowheads="1"/>
          </p:cNvSpPr>
          <p:nvPr/>
        </p:nvSpPr>
        <p:spPr bwMode="auto">
          <a:xfrm>
            <a:off x="0" y="152400"/>
            <a:ext cx="3962400" cy="2425472"/>
          </a:xfrm>
          <a:prstGeom prst="rect">
            <a:avLst/>
          </a:prstGeom>
          <a:noFill/>
          <a:ln w="9525">
            <a:noFill/>
            <a:miter lim="800000"/>
            <a:headEnd/>
            <a:tailEnd/>
          </a:ln>
        </p:spPr>
        <p:txBody>
          <a:bodyPr wrap="square">
            <a:spAutoFit/>
          </a:bodyPr>
          <a:lstStyle/>
          <a:p>
            <a:pPr algn="ctr">
              <a:lnSpc>
                <a:spcPct val="110000"/>
              </a:lnSpc>
            </a:pPr>
            <a:r>
              <a:rPr lang="en-US" sz="2800" dirty="0">
                <a:ln w="18000">
                  <a:solidFill>
                    <a:srgbClr val="000066"/>
                  </a:solidFill>
                  <a:prstDash val="solid"/>
                  <a:miter lim="800000"/>
                </a:ln>
                <a:solidFill>
                  <a:sysClr val="windowText" lastClr="000000"/>
                </a:solidFill>
                <a:effectLst>
                  <a:outerShdw blurRad="38100" dist="38100" dir="2700000" algn="tl">
                    <a:srgbClr val="000000">
                      <a:alpha val="43137"/>
                    </a:srgbClr>
                  </a:outerShdw>
                </a:effectLst>
                <a:latin typeface="+mn-lt"/>
              </a:rPr>
              <a:t>A sport or activity</a:t>
            </a:r>
          </a:p>
          <a:p>
            <a:pPr algn="ctr">
              <a:lnSpc>
                <a:spcPct val="110000"/>
              </a:lnSpc>
            </a:pPr>
            <a:r>
              <a:rPr lang="en-US" sz="2800" dirty="0" smtClean="0">
                <a:ln w="18000">
                  <a:solidFill>
                    <a:srgbClr val="000066"/>
                  </a:solidFill>
                  <a:prstDash val="solid"/>
                  <a:miter lim="800000"/>
                </a:ln>
                <a:solidFill>
                  <a:sysClr val="windowText" lastClr="000000"/>
                </a:solidFill>
                <a:effectLst>
                  <a:outerShdw blurRad="38100" dist="38100" dir="2700000" algn="tl">
                    <a:srgbClr val="000000">
                      <a:alpha val="43137"/>
                    </a:srgbClr>
                  </a:outerShdw>
                </a:effectLst>
                <a:latin typeface="+mn-lt"/>
              </a:rPr>
              <a:t>of </a:t>
            </a:r>
            <a:r>
              <a:rPr lang="en-US" sz="2800" dirty="0">
                <a:ln w="18000">
                  <a:solidFill>
                    <a:srgbClr val="000066"/>
                  </a:solidFill>
                  <a:prstDash val="solid"/>
                  <a:miter lim="800000"/>
                </a:ln>
                <a:solidFill>
                  <a:sysClr val="windowText" lastClr="000000"/>
                </a:solidFill>
                <a:effectLst>
                  <a:outerShdw blurRad="38100" dist="38100" dir="2700000" algn="tl">
                    <a:srgbClr val="000000">
                      <a:alpha val="43137"/>
                    </a:srgbClr>
                  </a:outerShdw>
                </a:effectLst>
                <a:latin typeface="+mn-lt"/>
              </a:rPr>
              <a:t>standing</a:t>
            </a:r>
          </a:p>
          <a:p>
            <a:pPr algn="ctr">
              <a:lnSpc>
                <a:spcPct val="110000"/>
              </a:lnSpc>
            </a:pPr>
            <a:r>
              <a:rPr lang="en-US" sz="2800" dirty="0">
                <a:ln w="18000">
                  <a:solidFill>
                    <a:srgbClr val="000066"/>
                  </a:solidFill>
                  <a:prstDash val="solid"/>
                  <a:miter lim="800000"/>
                </a:ln>
                <a:solidFill>
                  <a:sysClr val="windowText" lastClr="000000"/>
                </a:solidFill>
                <a:effectLst>
                  <a:outerShdw blurRad="38100" dist="38100" dir="2700000" algn="tl">
                    <a:srgbClr val="000000">
                      <a:alpha val="43137"/>
                    </a:srgbClr>
                  </a:outerShdw>
                </a:effectLst>
                <a:latin typeface="+mn-lt"/>
              </a:rPr>
              <a:t>on a long flat board</a:t>
            </a:r>
          </a:p>
          <a:p>
            <a:pPr algn="ctr">
              <a:lnSpc>
                <a:spcPct val="110000"/>
              </a:lnSpc>
            </a:pPr>
            <a:r>
              <a:rPr lang="en-US" sz="2800" dirty="0">
                <a:ln w="18000">
                  <a:solidFill>
                    <a:srgbClr val="000066"/>
                  </a:solidFill>
                  <a:prstDash val="solid"/>
                  <a:miter lim="800000"/>
                </a:ln>
                <a:solidFill>
                  <a:sysClr val="windowText" lastClr="000000"/>
                </a:solidFill>
                <a:effectLst>
                  <a:outerShdw blurRad="38100" dist="38100" dir="2700000" algn="tl">
                    <a:srgbClr val="000000">
                      <a:alpha val="43137"/>
                    </a:srgbClr>
                  </a:outerShdw>
                </a:effectLst>
                <a:latin typeface="+mn-lt"/>
              </a:rPr>
              <a:t>a</a:t>
            </a:r>
            <a:r>
              <a:rPr lang="en-US" sz="2800" dirty="0" smtClean="0">
                <a:ln w="18000">
                  <a:solidFill>
                    <a:srgbClr val="000066"/>
                  </a:solidFill>
                  <a:prstDash val="solid"/>
                  <a:miter lim="800000"/>
                </a:ln>
                <a:solidFill>
                  <a:sysClr val="windowText" lastClr="000000"/>
                </a:solidFill>
                <a:effectLst>
                  <a:outerShdw blurRad="38100" dist="38100" dir="2700000" algn="tl">
                    <a:srgbClr val="000000">
                      <a:alpha val="43137"/>
                    </a:srgbClr>
                  </a:outerShdw>
                </a:effectLst>
                <a:latin typeface="+mn-lt"/>
              </a:rPr>
              <a:t>nd </a:t>
            </a:r>
            <a:r>
              <a:rPr lang="en-US" sz="2800" dirty="0">
                <a:ln w="18000">
                  <a:solidFill>
                    <a:srgbClr val="000066"/>
                  </a:solidFill>
                  <a:prstDash val="solid"/>
                  <a:miter lim="800000"/>
                </a:ln>
                <a:solidFill>
                  <a:sysClr val="windowText" lastClr="000000"/>
                </a:solidFill>
                <a:effectLst>
                  <a:outerShdw blurRad="38100" dist="38100" dir="2700000" algn="tl">
                    <a:srgbClr val="000000">
                      <a:alpha val="43137"/>
                    </a:srgbClr>
                  </a:outerShdw>
                </a:effectLst>
                <a:latin typeface="+mn-lt"/>
              </a:rPr>
              <a:t>moving across</a:t>
            </a:r>
          </a:p>
          <a:p>
            <a:pPr algn="ctr">
              <a:lnSpc>
                <a:spcPct val="110000"/>
              </a:lnSpc>
            </a:pPr>
            <a:r>
              <a:rPr lang="en-US" sz="2800" dirty="0">
                <a:ln w="18000">
                  <a:solidFill>
                    <a:srgbClr val="000066"/>
                  </a:solidFill>
                  <a:prstDash val="solid"/>
                  <a:miter lim="800000"/>
                </a:ln>
                <a:solidFill>
                  <a:sysClr val="windowText" lastClr="000000"/>
                </a:solidFill>
                <a:effectLst>
                  <a:outerShdw blurRad="38100" dist="38100" dir="2700000" algn="tl">
                    <a:srgbClr val="000000">
                      <a:alpha val="43137"/>
                    </a:srgbClr>
                  </a:outerShdw>
                </a:effectLst>
                <a:latin typeface="+mn-lt"/>
              </a:rPr>
              <a:t>w</a:t>
            </a:r>
            <a:r>
              <a:rPr lang="en-US" sz="2800" dirty="0" smtClean="0">
                <a:ln w="18000">
                  <a:solidFill>
                    <a:srgbClr val="000066"/>
                  </a:solidFill>
                  <a:prstDash val="solid"/>
                  <a:miter lim="800000"/>
                </a:ln>
                <a:solidFill>
                  <a:sysClr val="windowText" lastClr="000000"/>
                </a:solidFill>
                <a:effectLst>
                  <a:outerShdw blurRad="38100" dist="38100" dir="2700000" algn="tl">
                    <a:srgbClr val="000000">
                      <a:alpha val="43137"/>
                    </a:srgbClr>
                  </a:outerShdw>
                </a:effectLst>
                <a:latin typeface="+mn-lt"/>
              </a:rPr>
              <a:t>aves </a:t>
            </a:r>
            <a:r>
              <a:rPr lang="en-US" sz="2800" dirty="0">
                <a:ln w="18000">
                  <a:solidFill>
                    <a:srgbClr val="000066"/>
                  </a:solidFill>
                  <a:prstDash val="solid"/>
                  <a:miter lim="800000"/>
                </a:ln>
                <a:solidFill>
                  <a:sysClr val="windowText" lastClr="000000"/>
                </a:solidFill>
                <a:effectLst>
                  <a:outerShdw blurRad="38100" dist="38100" dir="2700000" algn="tl">
                    <a:srgbClr val="000000">
                      <a:alpha val="43137"/>
                    </a:srgbClr>
                  </a:outerShdw>
                </a:effectLst>
                <a:latin typeface="+mn-lt"/>
              </a:rPr>
              <a:t>in the sea</a:t>
            </a:r>
            <a:endParaRPr lang="ru-RU" sz="2800" dirty="0">
              <a:ln w="18000">
                <a:solidFill>
                  <a:srgbClr val="000066"/>
                </a:solidFill>
                <a:prstDash val="solid"/>
                <a:miter lim="800000"/>
              </a:ln>
              <a:solidFill>
                <a:sysClr val="windowText" lastClr="000000"/>
              </a:solidFill>
              <a:effectLst>
                <a:outerShdw blurRad="38100" dist="38100" dir="2700000" algn="tl">
                  <a:srgbClr val="000000">
                    <a:alpha val="43137"/>
                  </a:srgbClr>
                </a:outerShdw>
              </a:effectLst>
              <a:latin typeface="+mn-lt"/>
            </a:endParaRPr>
          </a:p>
        </p:txBody>
      </p:sp>
      <p:pic>
        <p:nvPicPr>
          <p:cNvPr id="1026" name="Picture 2" descr="C:\Documents and Settings\User\Рабочий стол\Публикации в интернет\Metodisty.ru\Sport in our Life\800px-Mavericks_Surf_Contest_2010b[1].jpg"/>
          <p:cNvPicPr>
            <a:picLocks noChangeAspect="1" noChangeArrowheads="1"/>
          </p:cNvPicPr>
          <p:nvPr/>
        </p:nvPicPr>
        <p:blipFill>
          <a:blip r:embed="rId4" cstate="print"/>
          <a:srcRect r="20413"/>
          <a:stretch>
            <a:fillRect/>
          </a:stretch>
        </p:blipFill>
        <p:spPr bwMode="auto">
          <a:xfrm rot="660000">
            <a:off x="5240797" y="2589624"/>
            <a:ext cx="3459805" cy="2880000"/>
          </a:xfrm>
          <a:prstGeom prst="rect">
            <a:avLst/>
          </a:prstGeom>
          <a:noFill/>
          <a:ln w="82550" cap="rnd" cmpd="sng">
            <a:gradFill>
              <a:gsLst>
                <a:gs pos="0">
                  <a:srgbClr val="FFF200"/>
                </a:gs>
                <a:gs pos="45000">
                  <a:srgbClr val="FF7A00"/>
                </a:gs>
                <a:gs pos="70000">
                  <a:srgbClr val="FF0300"/>
                </a:gs>
                <a:gs pos="100000">
                  <a:srgbClr val="C00000"/>
                </a:gs>
              </a:gsLst>
              <a:lin ang="5400000" scaled="0"/>
            </a:gradFill>
            <a:prstDash val="solid"/>
            <a:miter lim="800000"/>
            <a:headEnd/>
            <a:tailEnd/>
          </a:ln>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05"/>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 calcmode="lin" valueType="num">
                                      <p:cBhvr>
                                        <p:cTn id="9" dur="1000" fill="hold"/>
                                        <p:tgtEl>
                                          <p:spTgt spid="4"/>
                                        </p:tgtEl>
                                        <p:attrNameLst>
                                          <p:attrName>ppt_x</p:attrName>
                                        </p:attrNameLst>
                                      </p:cBhvr>
                                      <p:tavLst>
                                        <p:tav tm="0">
                                          <p:val>
                                            <p:strVal val="#ppt_x-.2"/>
                                          </p:val>
                                        </p:tav>
                                        <p:tav tm="100000">
                                          <p:val>
                                            <p:strVal val="#ppt_x"/>
                                          </p:val>
                                        </p:tav>
                                      </p:tavLst>
                                    </p:anim>
                                    <p:anim calcmode="lin" valueType="num">
                                      <p:cBhvr>
                                        <p:cTn id="10" dur="1000" fill="hold"/>
                                        <p:tgtEl>
                                          <p:spTgt spid="4"/>
                                        </p:tgtEl>
                                        <p:attrNameLst>
                                          <p:attrName>ppt_y</p:attrName>
                                        </p:attrNameLst>
                                      </p:cBhvr>
                                      <p:tavLst>
                                        <p:tav tm="0">
                                          <p:val>
                                            <p:strVal val="#ppt_y"/>
                                          </p:val>
                                        </p:tav>
                                        <p:tav tm="100000">
                                          <p:val>
                                            <p:strVal val="#ppt_y"/>
                                          </p:val>
                                        </p:tav>
                                      </p:tavLst>
                                    </p:anim>
                                    <p:animEffect transition="in" filter="fade">
                                      <p:cBhvr>
                                        <p:cTn id="11" dur="1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strVal val="#ppt_w*0.70"/>
                                          </p:val>
                                        </p:tav>
                                        <p:tav tm="100000">
                                          <p:val>
                                            <p:strVal val="#ppt_w"/>
                                          </p:val>
                                        </p:tav>
                                      </p:tavLst>
                                    </p:anim>
                                    <p:anim calcmode="lin" valueType="num">
                                      <p:cBhvr>
                                        <p:cTn id="17" dur="1000" fill="hold"/>
                                        <p:tgtEl>
                                          <p:spTgt spid="5"/>
                                        </p:tgtEl>
                                        <p:attrNameLst>
                                          <p:attrName>ppt_h</p:attrName>
                                        </p:attrNameLst>
                                      </p:cBhvr>
                                      <p:tavLst>
                                        <p:tav tm="0">
                                          <p:val>
                                            <p:strVal val="#ppt_h"/>
                                          </p:val>
                                        </p:tav>
                                        <p:tav tm="100000">
                                          <p:val>
                                            <p:strVal val="#ppt_h"/>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chemeClr val="accent1">
                <a:lumMod val="90000"/>
              </a:schemeClr>
            </a:gs>
            <a:gs pos="50000">
              <a:srgbClr val="FF99FF"/>
            </a:gs>
            <a:gs pos="100000">
              <a:srgbClr val="66CCFF"/>
            </a:gs>
          </a:gsLst>
          <a:path path="shape">
            <a:fillToRect l="50000" t="50000" r="50000" b="50000"/>
          </a:path>
          <a:tileRect/>
        </a:gradFill>
        <a:effectLst/>
      </p:bgPr>
    </p:bg>
    <p:spTree>
      <p:nvGrpSpPr>
        <p:cNvPr id="1" name=""/>
        <p:cNvGrpSpPr/>
        <p:nvPr/>
      </p:nvGrpSpPr>
      <p:grpSpPr>
        <a:xfrm>
          <a:off x="0" y="0"/>
          <a:ext cx="0" cy="0"/>
          <a:chOff x="0" y="0"/>
          <a:chExt cx="0" cy="0"/>
        </a:xfrm>
      </p:grpSpPr>
      <p:pic>
        <p:nvPicPr>
          <p:cNvPr id="2054" name="Picture 6" descr="C:\Documents and Settings\User\Рабочий стол\Публикации в интернет\Metodisty.ru\Sport in our Life\2523938[1].jpg"/>
          <p:cNvPicPr>
            <a:picLocks noChangeAspect="1" noChangeArrowheads="1"/>
          </p:cNvPicPr>
          <p:nvPr/>
        </p:nvPicPr>
        <p:blipFill>
          <a:blip r:embed="rId2" cstate="print"/>
          <a:srcRect/>
          <a:stretch>
            <a:fillRect/>
          </a:stretch>
        </p:blipFill>
        <p:spPr bwMode="auto">
          <a:xfrm>
            <a:off x="152400" y="2667000"/>
            <a:ext cx="1371600" cy="1876200"/>
          </a:xfrm>
          <a:prstGeom prst="rect">
            <a:avLst/>
          </a:prstGeom>
          <a:noFill/>
          <a:ln>
            <a:solidFill>
              <a:srgbClr val="C00000"/>
            </a:solidFill>
          </a:ln>
        </p:spPr>
      </p:pic>
      <p:pic>
        <p:nvPicPr>
          <p:cNvPr id="2051" name="Picture 3"/>
          <p:cNvPicPr>
            <a:picLocks noChangeAspect="1" noChangeArrowheads="1"/>
          </p:cNvPicPr>
          <p:nvPr/>
        </p:nvPicPr>
        <p:blipFill>
          <a:blip r:embed="rId3" cstate="print"/>
          <a:srcRect/>
          <a:stretch>
            <a:fillRect/>
          </a:stretch>
        </p:blipFill>
        <p:spPr bwMode="auto">
          <a:xfrm>
            <a:off x="7752186" y="990600"/>
            <a:ext cx="1315614" cy="1800000"/>
          </a:xfrm>
          <a:prstGeom prst="rect">
            <a:avLst/>
          </a:prstGeom>
          <a:noFill/>
          <a:ln w="9525">
            <a:solidFill>
              <a:srgbClr val="C00000"/>
            </a:solidFill>
            <a:miter lim="800000"/>
            <a:headEnd/>
            <a:tailEnd/>
          </a:ln>
          <a:effectLst/>
        </p:spPr>
      </p:pic>
      <p:pic>
        <p:nvPicPr>
          <p:cNvPr id="2050" name="Picture 2"/>
          <p:cNvPicPr>
            <a:picLocks noChangeAspect="1" noChangeArrowheads="1"/>
          </p:cNvPicPr>
          <p:nvPr/>
        </p:nvPicPr>
        <p:blipFill>
          <a:blip r:embed="rId4" cstate="print"/>
          <a:srcRect/>
          <a:stretch>
            <a:fillRect/>
          </a:stretch>
        </p:blipFill>
        <p:spPr bwMode="auto">
          <a:xfrm>
            <a:off x="3733800" y="5410200"/>
            <a:ext cx="1524000" cy="1260000"/>
          </a:xfrm>
          <a:prstGeom prst="rect">
            <a:avLst/>
          </a:prstGeom>
          <a:noFill/>
          <a:ln w="9525">
            <a:solidFill>
              <a:srgbClr val="C00000"/>
            </a:solidFill>
            <a:miter lim="800000"/>
            <a:headEnd/>
            <a:tailEnd/>
          </a:ln>
          <a:effectLst/>
        </p:spPr>
      </p:pic>
      <p:pic>
        <p:nvPicPr>
          <p:cNvPr id="1043" name="Picture 19" descr="C:\Documents and Settings\User\Рабочий стол\В наукоград\свой урок в Наукоград\63508[1].jpg"/>
          <p:cNvPicPr>
            <a:picLocks noChangeAspect="1" noChangeArrowheads="1"/>
          </p:cNvPicPr>
          <p:nvPr/>
        </p:nvPicPr>
        <p:blipFill>
          <a:blip r:embed="rId5" cstate="print"/>
          <a:srcRect/>
          <a:stretch>
            <a:fillRect/>
          </a:stretch>
        </p:blipFill>
        <p:spPr bwMode="auto">
          <a:xfrm>
            <a:off x="1752600" y="2695800"/>
            <a:ext cx="1500000" cy="1800000"/>
          </a:xfrm>
          <a:prstGeom prst="rect">
            <a:avLst/>
          </a:prstGeom>
          <a:noFill/>
          <a:ln>
            <a:solidFill>
              <a:srgbClr val="C00000"/>
            </a:solidFill>
          </a:ln>
        </p:spPr>
      </p:pic>
      <p:pic>
        <p:nvPicPr>
          <p:cNvPr id="1042" name="Picture 18" descr="C:\Documents and Settings\User\Рабочий стол\В наукоград\свой урок в Наукоград\6[1].jpg"/>
          <p:cNvPicPr>
            <a:picLocks noChangeAspect="1" noChangeArrowheads="1"/>
          </p:cNvPicPr>
          <p:nvPr/>
        </p:nvPicPr>
        <p:blipFill>
          <a:blip r:embed="rId6" cstate="print"/>
          <a:srcRect r="12687"/>
          <a:stretch>
            <a:fillRect/>
          </a:stretch>
        </p:blipFill>
        <p:spPr bwMode="auto">
          <a:xfrm>
            <a:off x="6019800" y="3124200"/>
            <a:ext cx="1676400" cy="1440000"/>
          </a:xfrm>
          <a:prstGeom prst="rect">
            <a:avLst/>
          </a:prstGeom>
          <a:noFill/>
          <a:ln>
            <a:solidFill>
              <a:srgbClr val="C00000"/>
            </a:solidFill>
          </a:ln>
        </p:spPr>
      </p:pic>
      <p:pic>
        <p:nvPicPr>
          <p:cNvPr id="1040" name="Picture 16" descr="C:\Documents and Settings\User\Рабочий стол\В наукоград\свой урок в Наукоград\shop_xcomterra_ru[1].jpg"/>
          <p:cNvPicPr>
            <a:picLocks noChangeAspect="1" noChangeArrowheads="1"/>
          </p:cNvPicPr>
          <p:nvPr/>
        </p:nvPicPr>
        <p:blipFill>
          <a:blip r:embed="rId7" cstate="print"/>
          <a:srcRect/>
          <a:stretch>
            <a:fillRect/>
          </a:stretch>
        </p:blipFill>
        <p:spPr bwMode="auto">
          <a:xfrm>
            <a:off x="1752600" y="4677000"/>
            <a:ext cx="1546180" cy="1800000"/>
          </a:xfrm>
          <a:prstGeom prst="rect">
            <a:avLst/>
          </a:prstGeom>
          <a:noFill/>
          <a:ln>
            <a:solidFill>
              <a:srgbClr val="C00000"/>
            </a:solidFill>
          </a:ln>
        </p:spPr>
      </p:pic>
      <p:pic>
        <p:nvPicPr>
          <p:cNvPr id="1039" name="Picture 15" descr="C:\Documents and Settings\User\Рабочий стол\В наукоград\свой урок в Наукоград\squash[1].jpg"/>
          <p:cNvPicPr>
            <a:picLocks noChangeAspect="1" noChangeArrowheads="1"/>
          </p:cNvPicPr>
          <p:nvPr/>
        </p:nvPicPr>
        <p:blipFill>
          <a:blip r:embed="rId8" cstate="print"/>
          <a:srcRect/>
          <a:stretch>
            <a:fillRect/>
          </a:stretch>
        </p:blipFill>
        <p:spPr bwMode="auto">
          <a:xfrm>
            <a:off x="1676400" y="1143000"/>
            <a:ext cx="1680684" cy="1260000"/>
          </a:xfrm>
          <a:prstGeom prst="rect">
            <a:avLst/>
          </a:prstGeom>
          <a:noFill/>
          <a:ln>
            <a:solidFill>
              <a:srgbClr val="C00000"/>
            </a:solidFill>
          </a:ln>
        </p:spPr>
      </p:pic>
      <p:pic>
        <p:nvPicPr>
          <p:cNvPr id="1038" name="Picture 14" descr="C:\Documents and Settings\User\Рабочий стол\В наукоград\свой урок в Наукоград\02_2_windsurfing_328[1].jpg"/>
          <p:cNvPicPr>
            <a:picLocks noChangeAspect="1" noChangeArrowheads="1"/>
          </p:cNvPicPr>
          <p:nvPr/>
        </p:nvPicPr>
        <p:blipFill>
          <a:blip r:embed="rId9" cstate="print"/>
          <a:srcRect/>
          <a:stretch>
            <a:fillRect/>
          </a:stretch>
        </p:blipFill>
        <p:spPr bwMode="auto">
          <a:xfrm>
            <a:off x="7696200" y="4800600"/>
            <a:ext cx="1253503" cy="1800000"/>
          </a:xfrm>
          <a:prstGeom prst="rect">
            <a:avLst/>
          </a:prstGeom>
          <a:noFill/>
          <a:ln>
            <a:solidFill>
              <a:srgbClr val="C00000"/>
            </a:solidFill>
          </a:ln>
        </p:spPr>
      </p:pic>
      <p:pic>
        <p:nvPicPr>
          <p:cNvPr id="1032" name="Picture 8" descr="C:\Documents and Settings\User\Рабочий стол\В наукоград\свой урок в Наукоград\1726262_f520[1].jpg"/>
          <p:cNvPicPr>
            <a:picLocks noChangeAspect="1" noChangeArrowheads="1"/>
          </p:cNvPicPr>
          <p:nvPr/>
        </p:nvPicPr>
        <p:blipFill>
          <a:blip r:embed="rId10" cstate="print"/>
          <a:srcRect/>
          <a:stretch>
            <a:fillRect/>
          </a:stretch>
        </p:blipFill>
        <p:spPr bwMode="auto">
          <a:xfrm>
            <a:off x="5791200" y="5265600"/>
            <a:ext cx="1468235" cy="1440000"/>
          </a:xfrm>
          <a:prstGeom prst="rect">
            <a:avLst/>
          </a:prstGeom>
          <a:noFill/>
          <a:ln>
            <a:solidFill>
              <a:srgbClr val="C00000"/>
            </a:solidFill>
          </a:ln>
        </p:spPr>
      </p:pic>
      <p:pic>
        <p:nvPicPr>
          <p:cNvPr id="1030" name="Picture 6" descr="http://www.sportdoma.ru/inc/i/models/1/1944.jpg"/>
          <p:cNvPicPr>
            <a:picLocks noChangeAspect="1" noChangeArrowheads="1"/>
          </p:cNvPicPr>
          <p:nvPr/>
        </p:nvPicPr>
        <p:blipFill>
          <a:blip r:embed="rId11" cstate="print"/>
          <a:srcRect l="11906" r="12687"/>
          <a:stretch>
            <a:fillRect/>
          </a:stretch>
        </p:blipFill>
        <p:spPr bwMode="auto">
          <a:xfrm>
            <a:off x="6172200" y="1295400"/>
            <a:ext cx="1447800" cy="1440000"/>
          </a:xfrm>
          <a:prstGeom prst="rect">
            <a:avLst/>
          </a:prstGeom>
          <a:noFill/>
          <a:ln>
            <a:solidFill>
              <a:srgbClr val="C00000"/>
            </a:solidFill>
          </a:ln>
        </p:spPr>
      </p:pic>
      <p:pic>
        <p:nvPicPr>
          <p:cNvPr id="1028" name="Picture 4" descr="http://www.fitnessekb.ru/images/fitness/functional%20training.jpg"/>
          <p:cNvPicPr>
            <a:picLocks noChangeAspect="1" noChangeArrowheads="1"/>
          </p:cNvPicPr>
          <p:nvPr/>
        </p:nvPicPr>
        <p:blipFill>
          <a:blip r:embed="rId12" cstate="print"/>
          <a:srcRect l="43721"/>
          <a:stretch>
            <a:fillRect/>
          </a:stretch>
        </p:blipFill>
        <p:spPr bwMode="auto">
          <a:xfrm>
            <a:off x="76200" y="4829400"/>
            <a:ext cx="1520359" cy="1800000"/>
          </a:xfrm>
          <a:prstGeom prst="rect">
            <a:avLst/>
          </a:prstGeom>
          <a:noFill/>
          <a:ln>
            <a:solidFill>
              <a:srgbClr val="C00000"/>
            </a:solidFill>
          </a:ln>
        </p:spPr>
      </p:pic>
      <p:pic>
        <p:nvPicPr>
          <p:cNvPr id="12289" name="Picture 1" descr="C:\Users\User\Desktop\свой урок\Saitiev[1].jpg"/>
          <p:cNvPicPr>
            <a:picLocks noChangeAspect="1" noChangeArrowheads="1"/>
          </p:cNvPicPr>
          <p:nvPr/>
        </p:nvPicPr>
        <p:blipFill>
          <a:blip r:embed="rId13" cstate="print"/>
          <a:srcRect l="10573" r="25989"/>
          <a:stretch>
            <a:fillRect/>
          </a:stretch>
        </p:blipFill>
        <p:spPr bwMode="auto">
          <a:xfrm>
            <a:off x="152400" y="1066800"/>
            <a:ext cx="1371600" cy="1440000"/>
          </a:xfrm>
          <a:prstGeom prst="rect">
            <a:avLst/>
          </a:prstGeom>
          <a:noFill/>
          <a:ln>
            <a:solidFill>
              <a:srgbClr val="C00000"/>
            </a:solidFill>
          </a:ln>
        </p:spPr>
      </p:pic>
      <p:sp>
        <p:nvSpPr>
          <p:cNvPr id="124930" name="Rectangle 2"/>
          <p:cNvSpPr>
            <a:spLocks noGrp="1" noChangeArrowheads="1"/>
          </p:cNvSpPr>
          <p:nvPr>
            <p:ph type="title"/>
          </p:nvPr>
        </p:nvSpPr>
        <p:spPr>
          <a:xfrm>
            <a:off x="228600" y="228600"/>
            <a:ext cx="8469313" cy="882650"/>
          </a:xfrm>
        </p:spPr>
        <p:txBody>
          <a:bodyPr/>
          <a:lstStyle/>
          <a:p>
            <a:r>
              <a:rPr lang="en-US" sz="4000" b="1" dirty="0">
                <a:ln>
                  <a:solidFill>
                    <a:srgbClr val="002060"/>
                  </a:solidFill>
                </a:ln>
                <a:solidFill>
                  <a:srgbClr val="00B0F0"/>
                </a:solidFill>
                <a:effectLst>
                  <a:outerShdw blurRad="38100" dist="38100" dir="2700000" algn="tl">
                    <a:srgbClr val="000000"/>
                  </a:outerShdw>
                </a:effectLst>
                <a:latin typeface="Comic Sans MS" pitchFamily="66" charset="0"/>
                <a:ea typeface="+mn-ea"/>
                <a:cs typeface="+mn-cs"/>
              </a:rPr>
              <a:t>Match the sport and </a:t>
            </a:r>
            <a:r>
              <a:rPr lang="en-US" sz="4000" b="1" dirty="0" smtClean="0">
                <a:ln>
                  <a:solidFill>
                    <a:srgbClr val="002060"/>
                  </a:solidFill>
                </a:ln>
                <a:solidFill>
                  <a:srgbClr val="00B0F0"/>
                </a:solidFill>
                <a:effectLst>
                  <a:outerShdw blurRad="38100" dist="38100" dir="2700000" algn="tl">
                    <a:srgbClr val="000000"/>
                  </a:outerShdw>
                </a:effectLst>
                <a:latin typeface="Comic Sans MS" pitchFamily="66" charset="0"/>
                <a:ea typeface="+mn-ea"/>
                <a:cs typeface="+mn-cs"/>
              </a:rPr>
              <a:t>its name</a:t>
            </a:r>
            <a:endParaRPr lang="ru-RU" sz="4000" b="1" dirty="0">
              <a:ln>
                <a:solidFill>
                  <a:srgbClr val="002060"/>
                </a:solidFill>
              </a:ln>
              <a:solidFill>
                <a:srgbClr val="00B0F0"/>
              </a:solidFill>
              <a:effectLst>
                <a:outerShdw blurRad="38100" dist="38100" dir="2700000" algn="tl">
                  <a:srgbClr val="000000"/>
                </a:outerShdw>
              </a:effectLst>
              <a:latin typeface="Comic Sans MS" pitchFamily="66" charset="0"/>
              <a:ea typeface="+mn-ea"/>
              <a:cs typeface="+mn-cs"/>
            </a:endParaRPr>
          </a:p>
        </p:txBody>
      </p:sp>
      <p:sp>
        <p:nvSpPr>
          <p:cNvPr id="124931" name="Rectangle 3"/>
          <p:cNvSpPr>
            <a:spLocks noGrp="1" noChangeArrowheads="1"/>
          </p:cNvSpPr>
          <p:nvPr>
            <p:ph idx="1"/>
          </p:nvPr>
        </p:nvSpPr>
        <p:spPr>
          <a:xfrm>
            <a:off x="3429000" y="1447800"/>
            <a:ext cx="2819400" cy="4525963"/>
          </a:xfrm>
        </p:spPr>
        <p:txBody>
          <a:bodyPr/>
          <a:lstStyle/>
          <a:p>
            <a:pPr marL="609600" indent="-609600">
              <a:lnSpc>
                <a:spcPct val="80000"/>
              </a:lnSpc>
              <a:buFontTx/>
              <a:buAutoNum type="alphaUcPeriod"/>
            </a:pPr>
            <a:r>
              <a:rPr lang="en-US" sz="2000" b="1" kern="1200" dirty="0">
                <a:ln>
                  <a:solidFill>
                    <a:srgbClr val="000066"/>
                  </a:solidFill>
                </a:ln>
                <a:solidFill>
                  <a:srgbClr val="FF0000"/>
                </a:solidFill>
                <a:latin typeface="Comic Sans MS" pitchFamily="66" charset="0"/>
              </a:rPr>
              <a:t>wrestling</a:t>
            </a:r>
          </a:p>
          <a:p>
            <a:pPr marL="609600" indent="-609600">
              <a:lnSpc>
                <a:spcPct val="80000"/>
              </a:lnSpc>
              <a:buFontTx/>
              <a:buAutoNum type="alphaUcPeriod"/>
            </a:pPr>
            <a:r>
              <a:rPr lang="en-US" sz="2000" b="1" kern="1200" dirty="0">
                <a:ln>
                  <a:solidFill>
                    <a:srgbClr val="000066"/>
                  </a:solidFill>
                </a:ln>
                <a:solidFill>
                  <a:srgbClr val="FF0000"/>
                </a:solidFill>
                <a:latin typeface="Comic Sans MS" pitchFamily="66" charset="0"/>
              </a:rPr>
              <a:t>ping-pong</a:t>
            </a:r>
          </a:p>
          <a:p>
            <a:pPr marL="609600" indent="-609600">
              <a:lnSpc>
                <a:spcPct val="80000"/>
              </a:lnSpc>
              <a:buFontTx/>
              <a:buAutoNum type="alphaUcPeriod"/>
            </a:pPr>
            <a:r>
              <a:rPr lang="en-US" sz="2000" b="1" kern="1200" dirty="0">
                <a:ln>
                  <a:solidFill>
                    <a:srgbClr val="000066"/>
                  </a:solidFill>
                </a:ln>
                <a:solidFill>
                  <a:srgbClr val="FF0000"/>
                </a:solidFill>
                <a:latin typeface="Comic Sans MS" pitchFamily="66" charset="0"/>
              </a:rPr>
              <a:t>fitness training</a:t>
            </a:r>
          </a:p>
          <a:p>
            <a:pPr marL="609600" indent="-609600">
              <a:lnSpc>
                <a:spcPct val="80000"/>
              </a:lnSpc>
              <a:buFontTx/>
              <a:buAutoNum type="alphaUcPeriod"/>
            </a:pPr>
            <a:r>
              <a:rPr lang="en-US" sz="2000" b="1" kern="1200" dirty="0">
                <a:ln>
                  <a:solidFill>
                    <a:srgbClr val="000066"/>
                  </a:solidFill>
                </a:ln>
                <a:solidFill>
                  <a:srgbClr val="FF0000"/>
                </a:solidFill>
                <a:latin typeface="Comic Sans MS" pitchFamily="66" charset="0"/>
              </a:rPr>
              <a:t>aerobics</a:t>
            </a:r>
          </a:p>
          <a:p>
            <a:pPr marL="609600" indent="-609600">
              <a:lnSpc>
                <a:spcPct val="80000"/>
              </a:lnSpc>
              <a:buFontTx/>
              <a:buAutoNum type="alphaUcPeriod"/>
            </a:pPr>
            <a:r>
              <a:rPr lang="en-US" sz="2000" b="1" kern="1200" dirty="0" smtClean="0">
                <a:ln>
                  <a:solidFill>
                    <a:srgbClr val="000066"/>
                  </a:solidFill>
                </a:ln>
                <a:solidFill>
                  <a:srgbClr val="FF0000"/>
                </a:solidFill>
                <a:latin typeface="Comic Sans MS" pitchFamily="66" charset="0"/>
              </a:rPr>
              <a:t>bowling</a:t>
            </a:r>
            <a:endParaRPr lang="en-US" sz="2000" b="1" kern="1200" dirty="0">
              <a:ln>
                <a:solidFill>
                  <a:srgbClr val="000066"/>
                </a:solidFill>
              </a:ln>
              <a:solidFill>
                <a:srgbClr val="FF0000"/>
              </a:solidFill>
              <a:latin typeface="Comic Sans MS" pitchFamily="66" charset="0"/>
            </a:endParaRPr>
          </a:p>
          <a:p>
            <a:pPr marL="609600" indent="-609600">
              <a:lnSpc>
                <a:spcPct val="80000"/>
              </a:lnSpc>
              <a:buFontTx/>
              <a:buAutoNum type="alphaUcPeriod"/>
            </a:pPr>
            <a:r>
              <a:rPr lang="en-US" sz="2000" b="1" kern="1200" dirty="0" smtClean="0">
                <a:ln>
                  <a:solidFill>
                    <a:srgbClr val="000066"/>
                  </a:solidFill>
                </a:ln>
                <a:solidFill>
                  <a:srgbClr val="FF0000"/>
                </a:solidFill>
                <a:latin typeface="Comic Sans MS" pitchFamily="66" charset="0"/>
              </a:rPr>
              <a:t>karate</a:t>
            </a:r>
            <a:endParaRPr lang="en-US" sz="2000" b="1" kern="1200" dirty="0">
              <a:ln>
                <a:solidFill>
                  <a:srgbClr val="000066"/>
                </a:solidFill>
              </a:ln>
              <a:solidFill>
                <a:srgbClr val="FF0000"/>
              </a:solidFill>
              <a:latin typeface="Comic Sans MS" pitchFamily="66" charset="0"/>
            </a:endParaRPr>
          </a:p>
          <a:p>
            <a:pPr marL="609600" indent="-609600">
              <a:lnSpc>
                <a:spcPct val="80000"/>
              </a:lnSpc>
              <a:buFontTx/>
              <a:buAutoNum type="alphaUcPeriod"/>
            </a:pPr>
            <a:r>
              <a:rPr lang="en-US" sz="2000" b="1" kern="1200" dirty="0">
                <a:ln>
                  <a:solidFill>
                    <a:srgbClr val="000066"/>
                  </a:solidFill>
                </a:ln>
                <a:solidFill>
                  <a:srgbClr val="FF0000"/>
                </a:solidFill>
                <a:latin typeface="Comic Sans MS" pitchFamily="66" charset="0"/>
              </a:rPr>
              <a:t>weight training</a:t>
            </a:r>
          </a:p>
          <a:p>
            <a:pPr marL="609600" indent="-609600">
              <a:lnSpc>
                <a:spcPct val="80000"/>
              </a:lnSpc>
              <a:buFontTx/>
              <a:buAutoNum type="alphaUcPeriod"/>
            </a:pPr>
            <a:r>
              <a:rPr lang="en-US" sz="2000" b="1" kern="1200" dirty="0">
                <a:ln>
                  <a:solidFill>
                    <a:srgbClr val="000066"/>
                  </a:solidFill>
                </a:ln>
                <a:solidFill>
                  <a:srgbClr val="FF0000"/>
                </a:solidFill>
                <a:latin typeface="Comic Sans MS" pitchFamily="66" charset="0"/>
              </a:rPr>
              <a:t>athletics</a:t>
            </a:r>
          </a:p>
          <a:p>
            <a:pPr marL="609600" indent="-609600">
              <a:lnSpc>
                <a:spcPct val="80000"/>
              </a:lnSpc>
              <a:buFontTx/>
              <a:buAutoNum type="alphaUcPeriod"/>
            </a:pPr>
            <a:r>
              <a:rPr lang="en-US" sz="2000" b="1" kern="1200" dirty="0">
                <a:ln>
                  <a:solidFill>
                    <a:srgbClr val="000066"/>
                  </a:solidFill>
                </a:ln>
                <a:solidFill>
                  <a:srgbClr val="FF0000"/>
                </a:solidFill>
                <a:latin typeface="Comic Sans MS" pitchFamily="66" charset="0"/>
              </a:rPr>
              <a:t>yachting</a:t>
            </a:r>
          </a:p>
          <a:p>
            <a:pPr marL="609600" indent="-609600">
              <a:lnSpc>
                <a:spcPct val="80000"/>
              </a:lnSpc>
              <a:buFontTx/>
              <a:buAutoNum type="alphaUcPeriod"/>
            </a:pPr>
            <a:r>
              <a:rPr lang="en-US" sz="2000" b="1" kern="1200" dirty="0" smtClean="0">
                <a:ln>
                  <a:solidFill>
                    <a:srgbClr val="000066"/>
                  </a:solidFill>
                </a:ln>
                <a:solidFill>
                  <a:srgbClr val="FF0000"/>
                </a:solidFill>
                <a:latin typeface="Comic Sans MS" pitchFamily="66" charset="0"/>
              </a:rPr>
              <a:t>shooting</a:t>
            </a:r>
            <a:endParaRPr lang="en-US" sz="2000" b="1" kern="1200" dirty="0">
              <a:ln>
                <a:solidFill>
                  <a:srgbClr val="000066"/>
                </a:solidFill>
              </a:ln>
              <a:solidFill>
                <a:srgbClr val="FF0000"/>
              </a:solidFill>
              <a:latin typeface="Comic Sans MS" pitchFamily="66" charset="0"/>
            </a:endParaRPr>
          </a:p>
          <a:p>
            <a:pPr marL="609600" indent="-609600">
              <a:lnSpc>
                <a:spcPct val="80000"/>
              </a:lnSpc>
              <a:buFontTx/>
              <a:buAutoNum type="alphaUcPeriod"/>
            </a:pPr>
            <a:r>
              <a:rPr lang="en-US" sz="2000" b="1" kern="1200" dirty="0" smtClean="0">
                <a:ln>
                  <a:solidFill>
                    <a:srgbClr val="000066"/>
                  </a:solidFill>
                </a:ln>
                <a:solidFill>
                  <a:srgbClr val="FF0000"/>
                </a:solidFill>
                <a:latin typeface="Comic Sans MS" pitchFamily="66" charset="0"/>
              </a:rPr>
              <a:t>windsurfing</a:t>
            </a:r>
            <a:endParaRPr lang="en-US" sz="2000" b="1" kern="1200" dirty="0">
              <a:ln>
                <a:solidFill>
                  <a:srgbClr val="000066"/>
                </a:solidFill>
              </a:ln>
              <a:solidFill>
                <a:srgbClr val="FF0000"/>
              </a:solidFill>
              <a:latin typeface="Comic Sans MS" pitchFamily="66" charset="0"/>
            </a:endParaRPr>
          </a:p>
          <a:p>
            <a:pPr marL="609600" indent="-609600">
              <a:lnSpc>
                <a:spcPct val="80000"/>
              </a:lnSpc>
              <a:buFontTx/>
              <a:buAutoNum type="alphaUcPeriod"/>
            </a:pPr>
            <a:r>
              <a:rPr lang="en-US" sz="2000" b="1" kern="1200" dirty="0" smtClean="0">
                <a:ln>
                  <a:solidFill>
                    <a:srgbClr val="000066"/>
                  </a:solidFill>
                </a:ln>
                <a:solidFill>
                  <a:srgbClr val="FF0000"/>
                </a:solidFill>
                <a:latin typeface="Comic Sans MS" pitchFamily="66" charset="0"/>
              </a:rPr>
              <a:t>tobogganing</a:t>
            </a:r>
            <a:endParaRPr lang="en-US" sz="2000" b="1" kern="1200" dirty="0">
              <a:ln>
                <a:solidFill>
                  <a:srgbClr val="000066"/>
                </a:solidFill>
              </a:ln>
              <a:solidFill>
                <a:srgbClr val="FF0000"/>
              </a:solidFill>
              <a:latin typeface="Comic Sans MS" pitchFamily="66" charset="0"/>
            </a:endParaRPr>
          </a:p>
          <a:p>
            <a:pPr marL="609600" indent="-609600">
              <a:lnSpc>
                <a:spcPct val="80000"/>
              </a:lnSpc>
              <a:buFontTx/>
              <a:buAutoNum type="alphaUcPeriod"/>
            </a:pPr>
            <a:r>
              <a:rPr lang="en-US" sz="2000" b="1" kern="1200" dirty="0">
                <a:ln>
                  <a:solidFill>
                    <a:srgbClr val="000066"/>
                  </a:solidFill>
                </a:ln>
                <a:solidFill>
                  <a:srgbClr val="FF0000"/>
                </a:solidFill>
                <a:latin typeface="Comic Sans MS" pitchFamily="66" charset="0"/>
              </a:rPr>
              <a:t>squash</a:t>
            </a:r>
          </a:p>
          <a:p>
            <a:pPr marL="609600" indent="-609600" algn="ctr">
              <a:lnSpc>
                <a:spcPct val="80000"/>
              </a:lnSpc>
              <a:buFontTx/>
              <a:buNone/>
            </a:pPr>
            <a:endParaRPr lang="ru-RU" sz="2000" dirty="0"/>
          </a:p>
        </p:txBody>
      </p:sp>
      <p:sp>
        <p:nvSpPr>
          <p:cNvPr id="124946" name="Oval 18"/>
          <p:cNvSpPr>
            <a:spLocks noChangeArrowheads="1"/>
          </p:cNvSpPr>
          <p:nvPr/>
        </p:nvSpPr>
        <p:spPr bwMode="auto">
          <a:xfrm>
            <a:off x="228600" y="914400"/>
            <a:ext cx="360363" cy="431800"/>
          </a:xfrm>
          <a:prstGeom prst="ellipse">
            <a:avLst/>
          </a:prstGeom>
          <a:solidFill>
            <a:schemeClr val="accent1"/>
          </a:solidFill>
          <a:ln w="9525">
            <a:solidFill>
              <a:schemeClr val="tx1"/>
            </a:solidFill>
            <a:round/>
            <a:headEnd/>
            <a:tailEnd/>
          </a:ln>
          <a:effectLst/>
        </p:spPr>
        <p:txBody>
          <a:bodyPr wrap="none" anchor="ctr"/>
          <a:lstStyle/>
          <a:p>
            <a:pPr algn="ctr"/>
            <a:r>
              <a:rPr lang="en-US" b="1" dirty="0">
                <a:solidFill>
                  <a:srgbClr val="000000"/>
                </a:solidFill>
              </a:rPr>
              <a:t>1</a:t>
            </a:r>
            <a:endParaRPr lang="ru-RU" b="1" dirty="0">
              <a:solidFill>
                <a:srgbClr val="000000"/>
              </a:solidFill>
            </a:endParaRPr>
          </a:p>
        </p:txBody>
      </p:sp>
      <p:sp>
        <p:nvSpPr>
          <p:cNvPr id="124947" name="Oval 19"/>
          <p:cNvSpPr>
            <a:spLocks noChangeArrowheads="1"/>
          </p:cNvSpPr>
          <p:nvPr/>
        </p:nvSpPr>
        <p:spPr bwMode="auto">
          <a:xfrm>
            <a:off x="1676400" y="2159000"/>
            <a:ext cx="431800" cy="431800"/>
          </a:xfrm>
          <a:prstGeom prst="ellipse">
            <a:avLst/>
          </a:prstGeom>
          <a:solidFill>
            <a:schemeClr val="accent1"/>
          </a:solidFill>
          <a:ln w="9525">
            <a:solidFill>
              <a:schemeClr val="tx1"/>
            </a:solidFill>
            <a:round/>
            <a:headEnd/>
            <a:tailEnd/>
          </a:ln>
          <a:effectLst/>
        </p:spPr>
        <p:txBody>
          <a:bodyPr wrap="none" anchor="ctr"/>
          <a:lstStyle/>
          <a:p>
            <a:pPr algn="ctr"/>
            <a:r>
              <a:rPr lang="en-US" b="1" dirty="0">
                <a:solidFill>
                  <a:srgbClr val="000000"/>
                </a:solidFill>
              </a:rPr>
              <a:t>2</a:t>
            </a:r>
            <a:endParaRPr lang="ru-RU" b="1" dirty="0">
              <a:solidFill>
                <a:srgbClr val="000000"/>
              </a:solidFill>
            </a:endParaRPr>
          </a:p>
        </p:txBody>
      </p:sp>
      <p:sp>
        <p:nvSpPr>
          <p:cNvPr id="124948" name="Oval 20"/>
          <p:cNvSpPr>
            <a:spLocks noChangeArrowheads="1"/>
          </p:cNvSpPr>
          <p:nvPr/>
        </p:nvSpPr>
        <p:spPr bwMode="auto">
          <a:xfrm>
            <a:off x="2895600" y="2614612"/>
            <a:ext cx="504825" cy="433388"/>
          </a:xfrm>
          <a:prstGeom prst="ellipse">
            <a:avLst/>
          </a:prstGeom>
          <a:solidFill>
            <a:schemeClr val="accent1"/>
          </a:solidFill>
          <a:ln w="9525">
            <a:solidFill>
              <a:schemeClr val="tx1"/>
            </a:solidFill>
            <a:round/>
            <a:headEnd/>
            <a:tailEnd/>
          </a:ln>
          <a:effectLst/>
        </p:spPr>
        <p:txBody>
          <a:bodyPr wrap="none" anchor="ctr"/>
          <a:lstStyle/>
          <a:p>
            <a:pPr algn="ctr"/>
            <a:r>
              <a:rPr lang="en-US" b="1" dirty="0">
                <a:solidFill>
                  <a:srgbClr val="000000"/>
                </a:solidFill>
              </a:rPr>
              <a:t>4</a:t>
            </a:r>
            <a:endParaRPr lang="ru-RU" b="1" dirty="0">
              <a:solidFill>
                <a:srgbClr val="000000"/>
              </a:solidFill>
            </a:endParaRPr>
          </a:p>
        </p:txBody>
      </p:sp>
      <p:sp>
        <p:nvSpPr>
          <p:cNvPr id="124949" name="Oval 21"/>
          <p:cNvSpPr>
            <a:spLocks noChangeArrowheads="1"/>
          </p:cNvSpPr>
          <p:nvPr/>
        </p:nvSpPr>
        <p:spPr bwMode="auto">
          <a:xfrm>
            <a:off x="914400" y="4292600"/>
            <a:ext cx="360362" cy="431800"/>
          </a:xfrm>
          <a:prstGeom prst="ellipse">
            <a:avLst/>
          </a:prstGeom>
          <a:solidFill>
            <a:schemeClr val="accent1"/>
          </a:solidFill>
          <a:ln w="9525">
            <a:solidFill>
              <a:schemeClr val="tx1"/>
            </a:solidFill>
            <a:round/>
            <a:headEnd/>
            <a:tailEnd/>
          </a:ln>
          <a:effectLst/>
        </p:spPr>
        <p:txBody>
          <a:bodyPr wrap="none" anchor="ctr"/>
          <a:lstStyle/>
          <a:p>
            <a:pPr algn="ctr"/>
            <a:r>
              <a:rPr lang="en-US" b="1" dirty="0">
                <a:solidFill>
                  <a:srgbClr val="000000"/>
                </a:solidFill>
              </a:rPr>
              <a:t>3</a:t>
            </a:r>
            <a:endParaRPr lang="ru-RU" b="1" dirty="0">
              <a:solidFill>
                <a:srgbClr val="000000"/>
              </a:solidFill>
            </a:endParaRPr>
          </a:p>
        </p:txBody>
      </p:sp>
      <p:sp>
        <p:nvSpPr>
          <p:cNvPr id="124950" name="Oval 22"/>
          <p:cNvSpPr>
            <a:spLocks noChangeArrowheads="1"/>
          </p:cNvSpPr>
          <p:nvPr/>
        </p:nvSpPr>
        <p:spPr bwMode="auto">
          <a:xfrm>
            <a:off x="2124075" y="6197600"/>
            <a:ext cx="504825" cy="431800"/>
          </a:xfrm>
          <a:prstGeom prst="ellipse">
            <a:avLst/>
          </a:prstGeom>
          <a:solidFill>
            <a:schemeClr val="accent1"/>
          </a:solidFill>
          <a:ln w="9525">
            <a:solidFill>
              <a:schemeClr val="tx1"/>
            </a:solidFill>
            <a:round/>
            <a:headEnd/>
            <a:tailEnd/>
          </a:ln>
          <a:effectLst/>
        </p:spPr>
        <p:txBody>
          <a:bodyPr wrap="none" anchor="ctr"/>
          <a:lstStyle/>
          <a:p>
            <a:pPr algn="ctr"/>
            <a:r>
              <a:rPr lang="en-US" b="1" dirty="0">
                <a:solidFill>
                  <a:srgbClr val="000000"/>
                </a:solidFill>
              </a:rPr>
              <a:t>5</a:t>
            </a:r>
            <a:endParaRPr lang="ru-RU" b="1" dirty="0">
              <a:solidFill>
                <a:srgbClr val="000000"/>
              </a:solidFill>
            </a:endParaRPr>
          </a:p>
        </p:txBody>
      </p:sp>
      <p:sp>
        <p:nvSpPr>
          <p:cNvPr id="124951" name="Oval 23"/>
          <p:cNvSpPr>
            <a:spLocks noChangeArrowheads="1"/>
          </p:cNvSpPr>
          <p:nvPr/>
        </p:nvSpPr>
        <p:spPr bwMode="auto">
          <a:xfrm>
            <a:off x="5029200" y="6096000"/>
            <a:ext cx="504825" cy="431800"/>
          </a:xfrm>
          <a:prstGeom prst="ellipse">
            <a:avLst/>
          </a:prstGeom>
          <a:solidFill>
            <a:schemeClr val="accent1"/>
          </a:solidFill>
          <a:ln w="9525">
            <a:solidFill>
              <a:schemeClr val="tx1"/>
            </a:solidFill>
            <a:round/>
            <a:headEnd/>
            <a:tailEnd/>
          </a:ln>
          <a:effectLst/>
        </p:spPr>
        <p:txBody>
          <a:bodyPr wrap="none" anchor="ctr"/>
          <a:lstStyle/>
          <a:p>
            <a:pPr algn="ctr"/>
            <a:r>
              <a:rPr lang="en-US" b="1">
                <a:solidFill>
                  <a:srgbClr val="000000"/>
                </a:solidFill>
              </a:rPr>
              <a:t>7</a:t>
            </a:r>
            <a:endParaRPr lang="ru-RU" b="1">
              <a:solidFill>
                <a:srgbClr val="000000"/>
              </a:solidFill>
            </a:endParaRPr>
          </a:p>
        </p:txBody>
      </p:sp>
      <p:sp>
        <p:nvSpPr>
          <p:cNvPr id="124952" name="Oval 24"/>
          <p:cNvSpPr>
            <a:spLocks noChangeArrowheads="1"/>
          </p:cNvSpPr>
          <p:nvPr/>
        </p:nvSpPr>
        <p:spPr bwMode="auto">
          <a:xfrm>
            <a:off x="7086600" y="1066800"/>
            <a:ext cx="431800" cy="431800"/>
          </a:xfrm>
          <a:prstGeom prst="ellipse">
            <a:avLst/>
          </a:prstGeom>
          <a:solidFill>
            <a:schemeClr val="accent1"/>
          </a:solidFill>
          <a:ln w="9525">
            <a:solidFill>
              <a:schemeClr val="tx1"/>
            </a:solidFill>
            <a:round/>
            <a:headEnd/>
            <a:tailEnd/>
          </a:ln>
          <a:effectLst/>
        </p:spPr>
        <p:txBody>
          <a:bodyPr wrap="none" anchor="ctr"/>
          <a:lstStyle/>
          <a:p>
            <a:pPr algn="ctr"/>
            <a:r>
              <a:rPr lang="en-US" b="1" dirty="0">
                <a:solidFill>
                  <a:srgbClr val="000000"/>
                </a:solidFill>
              </a:rPr>
              <a:t>8</a:t>
            </a:r>
            <a:endParaRPr lang="ru-RU" b="1" dirty="0">
              <a:solidFill>
                <a:srgbClr val="000000"/>
              </a:solidFill>
            </a:endParaRPr>
          </a:p>
        </p:txBody>
      </p:sp>
      <p:sp>
        <p:nvSpPr>
          <p:cNvPr id="124953" name="Oval 25"/>
          <p:cNvSpPr>
            <a:spLocks noChangeArrowheads="1"/>
          </p:cNvSpPr>
          <p:nvPr/>
        </p:nvSpPr>
        <p:spPr bwMode="auto">
          <a:xfrm>
            <a:off x="8534400" y="990600"/>
            <a:ext cx="431800" cy="431800"/>
          </a:xfrm>
          <a:prstGeom prst="ellipse">
            <a:avLst/>
          </a:prstGeom>
          <a:solidFill>
            <a:schemeClr val="accent1"/>
          </a:solidFill>
          <a:ln w="9525">
            <a:solidFill>
              <a:schemeClr val="tx1"/>
            </a:solidFill>
            <a:round/>
            <a:headEnd/>
            <a:tailEnd/>
          </a:ln>
          <a:effectLst/>
        </p:spPr>
        <p:txBody>
          <a:bodyPr wrap="none" anchor="ctr"/>
          <a:lstStyle/>
          <a:p>
            <a:pPr algn="ctr"/>
            <a:r>
              <a:rPr lang="en-US" b="1" dirty="0">
                <a:solidFill>
                  <a:srgbClr val="000000"/>
                </a:solidFill>
              </a:rPr>
              <a:t>9</a:t>
            </a:r>
            <a:endParaRPr lang="ru-RU" b="1" dirty="0">
              <a:solidFill>
                <a:srgbClr val="000000"/>
              </a:solidFill>
            </a:endParaRPr>
          </a:p>
        </p:txBody>
      </p:sp>
      <p:sp>
        <p:nvSpPr>
          <p:cNvPr id="124954" name="Oval 26"/>
          <p:cNvSpPr>
            <a:spLocks noChangeArrowheads="1"/>
          </p:cNvSpPr>
          <p:nvPr/>
        </p:nvSpPr>
        <p:spPr bwMode="auto">
          <a:xfrm>
            <a:off x="7086600" y="4419600"/>
            <a:ext cx="433387" cy="431800"/>
          </a:xfrm>
          <a:prstGeom prst="ellipse">
            <a:avLst/>
          </a:prstGeom>
          <a:solidFill>
            <a:schemeClr val="accent1"/>
          </a:solidFill>
          <a:ln w="9525">
            <a:solidFill>
              <a:schemeClr val="tx1"/>
            </a:solidFill>
            <a:round/>
            <a:headEnd/>
            <a:tailEnd/>
          </a:ln>
          <a:effectLst/>
        </p:spPr>
        <p:txBody>
          <a:bodyPr wrap="none" anchor="ctr"/>
          <a:lstStyle/>
          <a:p>
            <a:pPr algn="ctr"/>
            <a:r>
              <a:rPr lang="en-US" b="1" dirty="0">
                <a:solidFill>
                  <a:srgbClr val="000000"/>
                </a:solidFill>
                <a:effectLst>
                  <a:outerShdw blurRad="38100" dist="38100" dir="2700000" algn="tl">
                    <a:srgbClr val="FFFFFF"/>
                  </a:outerShdw>
                </a:effectLst>
              </a:rPr>
              <a:t>11</a:t>
            </a:r>
            <a:endParaRPr lang="ru-RU" b="1" dirty="0">
              <a:solidFill>
                <a:srgbClr val="000000"/>
              </a:solidFill>
              <a:effectLst>
                <a:outerShdw blurRad="38100" dist="38100" dir="2700000" algn="tl">
                  <a:srgbClr val="FFFFFF"/>
                </a:outerShdw>
              </a:effectLst>
            </a:endParaRPr>
          </a:p>
        </p:txBody>
      </p:sp>
      <p:pic>
        <p:nvPicPr>
          <p:cNvPr id="124938" name="Picture 10" descr="PE01784_"/>
          <p:cNvPicPr>
            <a:picLocks noChangeAspect="1" noChangeArrowheads="1"/>
          </p:cNvPicPr>
          <p:nvPr/>
        </p:nvPicPr>
        <p:blipFill>
          <a:blip r:embed="rId14" cstate="print"/>
          <a:srcRect/>
          <a:stretch>
            <a:fillRect/>
          </a:stretch>
        </p:blipFill>
        <p:spPr bwMode="auto">
          <a:xfrm>
            <a:off x="7667625" y="2852738"/>
            <a:ext cx="1214438" cy="1655762"/>
          </a:xfrm>
          <a:prstGeom prst="rect">
            <a:avLst/>
          </a:prstGeom>
          <a:noFill/>
          <a:ln>
            <a:solidFill>
              <a:srgbClr val="C00000"/>
            </a:solidFill>
          </a:ln>
        </p:spPr>
      </p:pic>
      <p:sp>
        <p:nvSpPr>
          <p:cNvPr id="124955" name="Oval 27"/>
          <p:cNvSpPr>
            <a:spLocks noChangeArrowheads="1"/>
          </p:cNvSpPr>
          <p:nvPr/>
        </p:nvSpPr>
        <p:spPr bwMode="auto">
          <a:xfrm>
            <a:off x="8459788" y="3500438"/>
            <a:ext cx="433387" cy="433387"/>
          </a:xfrm>
          <a:prstGeom prst="ellipse">
            <a:avLst/>
          </a:prstGeom>
          <a:solidFill>
            <a:schemeClr val="accent1"/>
          </a:solidFill>
          <a:ln w="9525">
            <a:solidFill>
              <a:schemeClr val="tx1"/>
            </a:solidFill>
            <a:round/>
            <a:headEnd/>
            <a:tailEnd/>
          </a:ln>
          <a:effectLst/>
        </p:spPr>
        <p:txBody>
          <a:bodyPr wrap="none" anchor="ctr"/>
          <a:lstStyle/>
          <a:p>
            <a:pPr algn="ctr"/>
            <a:r>
              <a:rPr lang="en-US" b="1">
                <a:solidFill>
                  <a:srgbClr val="000000"/>
                </a:solidFill>
                <a:effectLst>
                  <a:outerShdw blurRad="38100" dist="38100" dir="2700000" algn="tl">
                    <a:srgbClr val="FFFFFF"/>
                  </a:outerShdw>
                </a:effectLst>
              </a:rPr>
              <a:t>10</a:t>
            </a:r>
            <a:endParaRPr lang="ru-RU" b="1">
              <a:solidFill>
                <a:srgbClr val="000000"/>
              </a:solidFill>
              <a:effectLst>
                <a:outerShdw blurRad="38100" dist="38100" dir="2700000" algn="tl">
                  <a:srgbClr val="FFFFFF"/>
                </a:outerShdw>
              </a:effectLst>
            </a:endParaRPr>
          </a:p>
        </p:txBody>
      </p:sp>
      <p:sp>
        <p:nvSpPr>
          <p:cNvPr id="124956" name="Oval 28"/>
          <p:cNvSpPr>
            <a:spLocks noChangeArrowheads="1"/>
          </p:cNvSpPr>
          <p:nvPr/>
        </p:nvSpPr>
        <p:spPr bwMode="auto">
          <a:xfrm>
            <a:off x="8486775" y="4648200"/>
            <a:ext cx="504825" cy="503237"/>
          </a:xfrm>
          <a:prstGeom prst="ellipse">
            <a:avLst/>
          </a:prstGeom>
          <a:solidFill>
            <a:schemeClr val="accent1"/>
          </a:solidFill>
          <a:ln w="9525">
            <a:solidFill>
              <a:schemeClr val="tx1"/>
            </a:solidFill>
            <a:round/>
            <a:headEnd/>
            <a:tailEnd/>
          </a:ln>
          <a:effectLst/>
        </p:spPr>
        <p:txBody>
          <a:bodyPr wrap="none" anchor="ctr"/>
          <a:lstStyle/>
          <a:p>
            <a:pPr algn="ctr"/>
            <a:r>
              <a:rPr lang="en-US" b="1" dirty="0">
                <a:solidFill>
                  <a:srgbClr val="000000"/>
                </a:solidFill>
              </a:rPr>
              <a:t>12</a:t>
            </a:r>
            <a:endParaRPr lang="ru-RU" b="1" dirty="0">
              <a:solidFill>
                <a:srgbClr val="000000"/>
              </a:solidFill>
            </a:endParaRPr>
          </a:p>
        </p:txBody>
      </p:sp>
      <p:sp>
        <p:nvSpPr>
          <p:cNvPr id="124957" name="Oval 29"/>
          <p:cNvSpPr>
            <a:spLocks noChangeArrowheads="1"/>
          </p:cNvSpPr>
          <p:nvPr/>
        </p:nvSpPr>
        <p:spPr bwMode="auto">
          <a:xfrm>
            <a:off x="5486400" y="5334000"/>
            <a:ext cx="431800" cy="503238"/>
          </a:xfrm>
          <a:prstGeom prst="ellipse">
            <a:avLst/>
          </a:prstGeom>
          <a:solidFill>
            <a:schemeClr val="accent1"/>
          </a:solidFill>
          <a:ln w="9525">
            <a:solidFill>
              <a:schemeClr val="tx1"/>
            </a:solidFill>
            <a:round/>
            <a:headEnd/>
            <a:tailEnd/>
          </a:ln>
          <a:effectLst/>
        </p:spPr>
        <p:txBody>
          <a:bodyPr wrap="none" anchor="ctr"/>
          <a:lstStyle/>
          <a:p>
            <a:pPr algn="ctr"/>
            <a:r>
              <a:rPr lang="en-US" b="1">
                <a:solidFill>
                  <a:srgbClr val="000000"/>
                </a:solidFill>
                <a:effectLst>
                  <a:outerShdw blurRad="38100" dist="38100" dir="2700000" algn="tl">
                    <a:srgbClr val="FFFFFF"/>
                  </a:outerShdw>
                </a:effectLst>
              </a:rPr>
              <a:t>13</a:t>
            </a:r>
            <a:endParaRPr lang="ru-RU" b="1">
              <a:solidFill>
                <a:srgbClr val="000000"/>
              </a:solidFill>
              <a:effectLst>
                <a:outerShdw blurRad="38100" dist="38100" dir="2700000" algn="tl">
                  <a:srgbClr val="FFFFFF"/>
                </a:outerShdw>
              </a:effectLst>
            </a:endParaRPr>
          </a:p>
        </p:txBody>
      </p:sp>
      <p:sp>
        <p:nvSpPr>
          <p:cNvPr id="124958" name="Oval 30"/>
          <p:cNvSpPr>
            <a:spLocks noChangeArrowheads="1"/>
          </p:cNvSpPr>
          <p:nvPr/>
        </p:nvSpPr>
        <p:spPr bwMode="auto">
          <a:xfrm>
            <a:off x="1295400" y="6248400"/>
            <a:ext cx="431800" cy="431800"/>
          </a:xfrm>
          <a:prstGeom prst="ellipse">
            <a:avLst/>
          </a:prstGeom>
          <a:solidFill>
            <a:schemeClr val="accent1"/>
          </a:solidFill>
          <a:ln w="9525">
            <a:solidFill>
              <a:schemeClr val="tx1"/>
            </a:solidFill>
            <a:round/>
            <a:headEnd/>
            <a:tailEnd/>
          </a:ln>
          <a:effectLst/>
        </p:spPr>
        <p:txBody>
          <a:bodyPr wrap="none" anchor="ctr"/>
          <a:lstStyle/>
          <a:p>
            <a:pPr algn="ctr"/>
            <a:r>
              <a:rPr lang="en-US" b="1">
                <a:solidFill>
                  <a:srgbClr val="000000"/>
                </a:solidFill>
              </a:rPr>
              <a:t>6</a:t>
            </a:r>
            <a:endParaRPr lang="ru-RU" b="1">
              <a:solidFill>
                <a:srgbClr val="000000"/>
              </a:solidFill>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4930"/>
                                        </p:tgtEl>
                                        <p:attrNameLst>
                                          <p:attrName>style.visibility</p:attrName>
                                        </p:attrNameLst>
                                      </p:cBhvr>
                                      <p:to>
                                        <p:strVal val="visible"/>
                                      </p:to>
                                    </p:set>
                                    <p:animEffect transition="in" filter="fade">
                                      <p:cBhvr>
                                        <p:cTn id="7" dur="1000"/>
                                        <p:tgtEl>
                                          <p:spTgt spid="124930"/>
                                        </p:tgtEl>
                                      </p:cBhvr>
                                    </p:animEffect>
                                    <p:anim calcmode="lin" valueType="num">
                                      <p:cBhvr>
                                        <p:cTn id="8" dur="1000" fill="hold"/>
                                        <p:tgtEl>
                                          <p:spTgt spid="124930"/>
                                        </p:tgtEl>
                                        <p:attrNameLst>
                                          <p:attrName>ppt_x</p:attrName>
                                        </p:attrNameLst>
                                      </p:cBhvr>
                                      <p:tavLst>
                                        <p:tav tm="0">
                                          <p:val>
                                            <p:strVal val="#ppt_x"/>
                                          </p:val>
                                        </p:tav>
                                        <p:tav tm="100000">
                                          <p:val>
                                            <p:strVal val="#ppt_x"/>
                                          </p:val>
                                        </p:tav>
                                      </p:tavLst>
                                    </p:anim>
                                    <p:anim calcmode="lin" valueType="num">
                                      <p:cBhvr>
                                        <p:cTn id="9" dur="1000" fill="hold"/>
                                        <p:tgtEl>
                                          <p:spTgt spid="1249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24931">
                                            <p:txEl>
                                              <p:pRg st="0" end="0"/>
                                            </p:txEl>
                                          </p:spTgt>
                                        </p:tgtEl>
                                        <p:attrNameLst>
                                          <p:attrName>style.visibility</p:attrName>
                                        </p:attrNameLst>
                                      </p:cBhvr>
                                      <p:to>
                                        <p:strVal val="visible"/>
                                      </p:to>
                                    </p:set>
                                    <p:anim calcmode="lin" valueType="num">
                                      <p:cBhvr>
                                        <p:cTn id="14" dur="500" fill="hold"/>
                                        <p:tgtEl>
                                          <p:spTgt spid="124931">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24931">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24931">
                                            <p:txEl>
                                              <p:pRg st="0" end="0"/>
                                            </p:txEl>
                                          </p:spTgt>
                                        </p:tgtEl>
                                      </p:cBhvr>
                                    </p:animEffect>
                                  </p:childTnLst>
                                </p:cTn>
                              </p:par>
                              <p:par>
                                <p:cTn id="17" presetID="53" presetClass="entr" presetSubtype="0" fill="hold" nodeType="withEffect">
                                  <p:stCondLst>
                                    <p:cond delay="0"/>
                                  </p:stCondLst>
                                  <p:childTnLst>
                                    <p:set>
                                      <p:cBhvr>
                                        <p:cTn id="18" dur="1" fill="hold">
                                          <p:stCondLst>
                                            <p:cond delay="0"/>
                                          </p:stCondLst>
                                        </p:cTn>
                                        <p:tgtEl>
                                          <p:spTgt spid="124931">
                                            <p:txEl>
                                              <p:pRg st="1" end="1"/>
                                            </p:txEl>
                                          </p:spTgt>
                                        </p:tgtEl>
                                        <p:attrNameLst>
                                          <p:attrName>style.visibility</p:attrName>
                                        </p:attrNameLst>
                                      </p:cBhvr>
                                      <p:to>
                                        <p:strVal val="visible"/>
                                      </p:to>
                                    </p:set>
                                    <p:anim calcmode="lin" valueType="num">
                                      <p:cBhvr>
                                        <p:cTn id="19" dur="500" fill="hold"/>
                                        <p:tgtEl>
                                          <p:spTgt spid="124931">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124931">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124931">
                                            <p:txEl>
                                              <p:pRg st="1" end="1"/>
                                            </p:txEl>
                                          </p:spTgt>
                                        </p:tgtEl>
                                      </p:cBhvr>
                                    </p:animEffect>
                                  </p:childTnLst>
                                </p:cTn>
                              </p:par>
                              <p:par>
                                <p:cTn id="22" presetID="53" presetClass="entr" presetSubtype="0" fill="hold" nodeType="withEffect">
                                  <p:stCondLst>
                                    <p:cond delay="0"/>
                                  </p:stCondLst>
                                  <p:childTnLst>
                                    <p:set>
                                      <p:cBhvr>
                                        <p:cTn id="23" dur="1" fill="hold">
                                          <p:stCondLst>
                                            <p:cond delay="0"/>
                                          </p:stCondLst>
                                        </p:cTn>
                                        <p:tgtEl>
                                          <p:spTgt spid="124931">
                                            <p:txEl>
                                              <p:pRg st="2" end="2"/>
                                            </p:txEl>
                                          </p:spTgt>
                                        </p:tgtEl>
                                        <p:attrNameLst>
                                          <p:attrName>style.visibility</p:attrName>
                                        </p:attrNameLst>
                                      </p:cBhvr>
                                      <p:to>
                                        <p:strVal val="visible"/>
                                      </p:to>
                                    </p:set>
                                    <p:anim calcmode="lin" valueType="num">
                                      <p:cBhvr>
                                        <p:cTn id="24" dur="500" fill="hold"/>
                                        <p:tgtEl>
                                          <p:spTgt spid="124931">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124931">
                                            <p:txEl>
                                              <p:pRg st="2" end="2"/>
                                            </p:txEl>
                                          </p:spTgt>
                                        </p:tgtEl>
                                        <p:attrNameLst>
                                          <p:attrName>ppt_h</p:attrName>
                                        </p:attrNameLst>
                                      </p:cBhvr>
                                      <p:tavLst>
                                        <p:tav tm="0">
                                          <p:val>
                                            <p:fltVal val="0"/>
                                          </p:val>
                                        </p:tav>
                                        <p:tav tm="100000">
                                          <p:val>
                                            <p:strVal val="#ppt_h"/>
                                          </p:val>
                                        </p:tav>
                                      </p:tavLst>
                                    </p:anim>
                                    <p:animEffect transition="in" filter="fade">
                                      <p:cBhvr>
                                        <p:cTn id="26" dur="500"/>
                                        <p:tgtEl>
                                          <p:spTgt spid="124931">
                                            <p:txEl>
                                              <p:pRg st="2" end="2"/>
                                            </p:txEl>
                                          </p:spTgt>
                                        </p:tgtEl>
                                      </p:cBhvr>
                                    </p:animEffect>
                                  </p:childTnLst>
                                </p:cTn>
                              </p:par>
                              <p:par>
                                <p:cTn id="27" presetID="53" presetClass="entr" presetSubtype="0" fill="hold" nodeType="withEffect">
                                  <p:stCondLst>
                                    <p:cond delay="0"/>
                                  </p:stCondLst>
                                  <p:childTnLst>
                                    <p:set>
                                      <p:cBhvr>
                                        <p:cTn id="28" dur="1" fill="hold">
                                          <p:stCondLst>
                                            <p:cond delay="0"/>
                                          </p:stCondLst>
                                        </p:cTn>
                                        <p:tgtEl>
                                          <p:spTgt spid="124931">
                                            <p:txEl>
                                              <p:pRg st="3" end="3"/>
                                            </p:txEl>
                                          </p:spTgt>
                                        </p:tgtEl>
                                        <p:attrNameLst>
                                          <p:attrName>style.visibility</p:attrName>
                                        </p:attrNameLst>
                                      </p:cBhvr>
                                      <p:to>
                                        <p:strVal val="visible"/>
                                      </p:to>
                                    </p:set>
                                    <p:anim calcmode="lin" valueType="num">
                                      <p:cBhvr>
                                        <p:cTn id="29" dur="500" fill="hold"/>
                                        <p:tgtEl>
                                          <p:spTgt spid="124931">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124931">
                                            <p:txEl>
                                              <p:pRg st="3" end="3"/>
                                            </p:txEl>
                                          </p:spTgt>
                                        </p:tgtEl>
                                        <p:attrNameLst>
                                          <p:attrName>ppt_h</p:attrName>
                                        </p:attrNameLst>
                                      </p:cBhvr>
                                      <p:tavLst>
                                        <p:tav tm="0">
                                          <p:val>
                                            <p:fltVal val="0"/>
                                          </p:val>
                                        </p:tav>
                                        <p:tav tm="100000">
                                          <p:val>
                                            <p:strVal val="#ppt_h"/>
                                          </p:val>
                                        </p:tav>
                                      </p:tavLst>
                                    </p:anim>
                                    <p:animEffect transition="in" filter="fade">
                                      <p:cBhvr>
                                        <p:cTn id="31" dur="500"/>
                                        <p:tgtEl>
                                          <p:spTgt spid="124931">
                                            <p:txEl>
                                              <p:pRg st="3" end="3"/>
                                            </p:txEl>
                                          </p:spTgt>
                                        </p:tgtEl>
                                      </p:cBhvr>
                                    </p:animEffect>
                                  </p:childTnLst>
                                </p:cTn>
                              </p:par>
                              <p:par>
                                <p:cTn id="32" presetID="53" presetClass="entr" presetSubtype="0" fill="hold" nodeType="withEffect">
                                  <p:stCondLst>
                                    <p:cond delay="0"/>
                                  </p:stCondLst>
                                  <p:childTnLst>
                                    <p:set>
                                      <p:cBhvr>
                                        <p:cTn id="33" dur="1" fill="hold">
                                          <p:stCondLst>
                                            <p:cond delay="0"/>
                                          </p:stCondLst>
                                        </p:cTn>
                                        <p:tgtEl>
                                          <p:spTgt spid="124931">
                                            <p:txEl>
                                              <p:pRg st="4" end="4"/>
                                            </p:txEl>
                                          </p:spTgt>
                                        </p:tgtEl>
                                        <p:attrNameLst>
                                          <p:attrName>style.visibility</p:attrName>
                                        </p:attrNameLst>
                                      </p:cBhvr>
                                      <p:to>
                                        <p:strVal val="visible"/>
                                      </p:to>
                                    </p:set>
                                    <p:anim calcmode="lin" valueType="num">
                                      <p:cBhvr>
                                        <p:cTn id="34" dur="500" fill="hold"/>
                                        <p:tgtEl>
                                          <p:spTgt spid="124931">
                                            <p:txEl>
                                              <p:pRg st="4" end="4"/>
                                            </p:txEl>
                                          </p:spTgt>
                                        </p:tgtEl>
                                        <p:attrNameLst>
                                          <p:attrName>ppt_w</p:attrName>
                                        </p:attrNameLst>
                                      </p:cBhvr>
                                      <p:tavLst>
                                        <p:tav tm="0">
                                          <p:val>
                                            <p:fltVal val="0"/>
                                          </p:val>
                                        </p:tav>
                                        <p:tav tm="100000">
                                          <p:val>
                                            <p:strVal val="#ppt_w"/>
                                          </p:val>
                                        </p:tav>
                                      </p:tavLst>
                                    </p:anim>
                                    <p:anim calcmode="lin" valueType="num">
                                      <p:cBhvr>
                                        <p:cTn id="35" dur="500" fill="hold"/>
                                        <p:tgtEl>
                                          <p:spTgt spid="124931">
                                            <p:txEl>
                                              <p:pRg st="4" end="4"/>
                                            </p:txEl>
                                          </p:spTgt>
                                        </p:tgtEl>
                                        <p:attrNameLst>
                                          <p:attrName>ppt_h</p:attrName>
                                        </p:attrNameLst>
                                      </p:cBhvr>
                                      <p:tavLst>
                                        <p:tav tm="0">
                                          <p:val>
                                            <p:fltVal val="0"/>
                                          </p:val>
                                        </p:tav>
                                        <p:tav tm="100000">
                                          <p:val>
                                            <p:strVal val="#ppt_h"/>
                                          </p:val>
                                        </p:tav>
                                      </p:tavLst>
                                    </p:anim>
                                    <p:animEffect transition="in" filter="fade">
                                      <p:cBhvr>
                                        <p:cTn id="36" dur="500"/>
                                        <p:tgtEl>
                                          <p:spTgt spid="124931">
                                            <p:txEl>
                                              <p:pRg st="4" end="4"/>
                                            </p:txEl>
                                          </p:spTgt>
                                        </p:tgtEl>
                                      </p:cBhvr>
                                    </p:animEffect>
                                  </p:childTnLst>
                                </p:cTn>
                              </p:par>
                              <p:par>
                                <p:cTn id="37" presetID="53" presetClass="entr" presetSubtype="0" fill="hold" nodeType="withEffect">
                                  <p:stCondLst>
                                    <p:cond delay="0"/>
                                  </p:stCondLst>
                                  <p:childTnLst>
                                    <p:set>
                                      <p:cBhvr>
                                        <p:cTn id="38" dur="1" fill="hold">
                                          <p:stCondLst>
                                            <p:cond delay="0"/>
                                          </p:stCondLst>
                                        </p:cTn>
                                        <p:tgtEl>
                                          <p:spTgt spid="124931">
                                            <p:txEl>
                                              <p:pRg st="5" end="5"/>
                                            </p:txEl>
                                          </p:spTgt>
                                        </p:tgtEl>
                                        <p:attrNameLst>
                                          <p:attrName>style.visibility</p:attrName>
                                        </p:attrNameLst>
                                      </p:cBhvr>
                                      <p:to>
                                        <p:strVal val="visible"/>
                                      </p:to>
                                    </p:set>
                                    <p:anim calcmode="lin" valueType="num">
                                      <p:cBhvr>
                                        <p:cTn id="39" dur="500" fill="hold"/>
                                        <p:tgtEl>
                                          <p:spTgt spid="124931">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124931">
                                            <p:txEl>
                                              <p:pRg st="5" end="5"/>
                                            </p:txEl>
                                          </p:spTgt>
                                        </p:tgtEl>
                                        <p:attrNameLst>
                                          <p:attrName>ppt_h</p:attrName>
                                        </p:attrNameLst>
                                      </p:cBhvr>
                                      <p:tavLst>
                                        <p:tav tm="0">
                                          <p:val>
                                            <p:fltVal val="0"/>
                                          </p:val>
                                        </p:tav>
                                        <p:tav tm="100000">
                                          <p:val>
                                            <p:strVal val="#ppt_h"/>
                                          </p:val>
                                        </p:tav>
                                      </p:tavLst>
                                    </p:anim>
                                    <p:animEffect transition="in" filter="fade">
                                      <p:cBhvr>
                                        <p:cTn id="41" dur="500"/>
                                        <p:tgtEl>
                                          <p:spTgt spid="124931">
                                            <p:txEl>
                                              <p:pRg st="5" end="5"/>
                                            </p:txEl>
                                          </p:spTgt>
                                        </p:tgtEl>
                                      </p:cBhvr>
                                    </p:animEffect>
                                  </p:childTnLst>
                                </p:cTn>
                              </p:par>
                              <p:par>
                                <p:cTn id="42" presetID="53" presetClass="entr" presetSubtype="0" fill="hold" nodeType="withEffect">
                                  <p:stCondLst>
                                    <p:cond delay="0"/>
                                  </p:stCondLst>
                                  <p:childTnLst>
                                    <p:set>
                                      <p:cBhvr>
                                        <p:cTn id="43" dur="1" fill="hold">
                                          <p:stCondLst>
                                            <p:cond delay="0"/>
                                          </p:stCondLst>
                                        </p:cTn>
                                        <p:tgtEl>
                                          <p:spTgt spid="124931">
                                            <p:txEl>
                                              <p:pRg st="6" end="6"/>
                                            </p:txEl>
                                          </p:spTgt>
                                        </p:tgtEl>
                                        <p:attrNameLst>
                                          <p:attrName>style.visibility</p:attrName>
                                        </p:attrNameLst>
                                      </p:cBhvr>
                                      <p:to>
                                        <p:strVal val="visible"/>
                                      </p:to>
                                    </p:set>
                                    <p:anim calcmode="lin" valueType="num">
                                      <p:cBhvr>
                                        <p:cTn id="44" dur="500" fill="hold"/>
                                        <p:tgtEl>
                                          <p:spTgt spid="124931">
                                            <p:txEl>
                                              <p:pRg st="6" end="6"/>
                                            </p:txEl>
                                          </p:spTgt>
                                        </p:tgtEl>
                                        <p:attrNameLst>
                                          <p:attrName>ppt_w</p:attrName>
                                        </p:attrNameLst>
                                      </p:cBhvr>
                                      <p:tavLst>
                                        <p:tav tm="0">
                                          <p:val>
                                            <p:fltVal val="0"/>
                                          </p:val>
                                        </p:tav>
                                        <p:tav tm="100000">
                                          <p:val>
                                            <p:strVal val="#ppt_w"/>
                                          </p:val>
                                        </p:tav>
                                      </p:tavLst>
                                    </p:anim>
                                    <p:anim calcmode="lin" valueType="num">
                                      <p:cBhvr>
                                        <p:cTn id="45" dur="500" fill="hold"/>
                                        <p:tgtEl>
                                          <p:spTgt spid="124931">
                                            <p:txEl>
                                              <p:pRg st="6" end="6"/>
                                            </p:txEl>
                                          </p:spTgt>
                                        </p:tgtEl>
                                        <p:attrNameLst>
                                          <p:attrName>ppt_h</p:attrName>
                                        </p:attrNameLst>
                                      </p:cBhvr>
                                      <p:tavLst>
                                        <p:tav tm="0">
                                          <p:val>
                                            <p:fltVal val="0"/>
                                          </p:val>
                                        </p:tav>
                                        <p:tav tm="100000">
                                          <p:val>
                                            <p:strVal val="#ppt_h"/>
                                          </p:val>
                                        </p:tav>
                                      </p:tavLst>
                                    </p:anim>
                                    <p:animEffect transition="in" filter="fade">
                                      <p:cBhvr>
                                        <p:cTn id="46" dur="500"/>
                                        <p:tgtEl>
                                          <p:spTgt spid="124931">
                                            <p:txEl>
                                              <p:pRg st="6" end="6"/>
                                            </p:txEl>
                                          </p:spTgt>
                                        </p:tgtEl>
                                      </p:cBhvr>
                                    </p:animEffect>
                                  </p:childTnLst>
                                </p:cTn>
                              </p:par>
                              <p:par>
                                <p:cTn id="47" presetID="53" presetClass="entr" presetSubtype="0" fill="hold" nodeType="withEffect">
                                  <p:stCondLst>
                                    <p:cond delay="0"/>
                                  </p:stCondLst>
                                  <p:childTnLst>
                                    <p:set>
                                      <p:cBhvr>
                                        <p:cTn id="48" dur="1" fill="hold">
                                          <p:stCondLst>
                                            <p:cond delay="0"/>
                                          </p:stCondLst>
                                        </p:cTn>
                                        <p:tgtEl>
                                          <p:spTgt spid="124931">
                                            <p:txEl>
                                              <p:pRg st="7" end="7"/>
                                            </p:txEl>
                                          </p:spTgt>
                                        </p:tgtEl>
                                        <p:attrNameLst>
                                          <p:attrName>style.visibility</p:attrName>
                                        </p:attrNameLst>
                                      </p:cBhvr>
                                      <p:to>
                                        <p:strVal val="visible"/>
                                      </p:to>
                                    </p:set>
                                    <p:anim calcmode="lin" valueType="num">
                                      <p:cBhvr>
                                        <p:cTn id="49" dur="500" fill="hold"/>
                                        <p:tgtEl>
                                          <p:spTgt spid="124931">
                                            <p:txEl>
                                              <p:pRg st="7" end="7"/>
                                            </p:txEl>
                                          </p:spTgt>
                                        </p:tgtEl>
                                        <p:attrNameLst>
                                          <p:attrName>ppt_w</p:attrName>
                                        </p:attrNameLst>
                                      </p:cBhvr>
                                      <p:tavLst>
                                        <p:tav tm="0">
                                          <p:val>
                                            <p:fltVal val="0"/>
                                          </p:val>
                                        </p:tav>
                                        <p:tav tm="100000">
                                          <p:val>
                                            <p:strVal val="#ppt_w"/>
                                          </p:val>
                                        </p:tav>
                                      </p:tavLst>
                                    </p:anim>
                                    <p:anim calcmode="lin" valueType="num">
                                      <p:cBhvr>
                                        <p:cTn id="50" dur="500" fill="hold"/>
                                        <p:tgtEl>
                                          <p:spTgt spid="124931">
                                            <p:txEl>
                                              <p:pRg st="7" end="7"/>
                                            </p:txEl>
                                          </p:spTgt>
                                        </p:tgtEl>
                                        <p:attrNameLst>
                                          <p:attrName>ppt_h</p:attrName>
                                        </p:attrNameLst>
                                      </p:cBhvr>
                                      <p:tavLst>
                                        <p:tav tm="0">
                                          <p:val>
                                            <p:fltVal val="0"/>
                                          </p:val>
                                        </p:tav>
                                        <p:tav tm="100000">
                                          <p:val>
                                            <p:strVal val="#ppt_h"/>
                                          </p:val>
                                        </p:tav>
                                      </p:tavLst>
                                    </p:anim>
                                    <p:animEffect transition="in" filter="fade">
                                      <p:cBhvr>
                                        <p:cTn id="51" dur="500"/>
                                        <p:tgtEl>
                                          <p:spTgt spid="124931">
                                            <p:txEl>
                                              <p:pRg st="7" end="7"/>
                                            </p:txEl>
                                          </p:spTgt>
                                        </p:tgtEl>
                                      </p:cBhvr>
                                    </p:animEffect>
                                  </p:childTnLst>
                                </p:cTn>
                              </p:par>
                              <p:par>
                                <p:cTn id="52" presetID="53" presetClass="entr" presetSubtype="0" fill="hold" nodeType="withEffect">
                                  <p:stCondLst>
                                    <p:cond delay="0"/>
                                  </p:stCondLst>
                                  <p:childTnLst>
                                    <p:set>
                                      <p:cBhvr>
                                        <p:cTn id="53" dur="1" fill="hold">
                                          <p:stCondLst>
                                            <p:cond delay="0"/>
                                          </p:stCondLst>
                                        </p:cTn>
                                        <p:tgtEl>
                                          <p:spTgt spid="124931">
                                            <p:txEl>
                                              <p:pRg st="8" end="8"/>
                                            </p:txEl>
                                          </p:spTgt>
                                        </p:tgtEl>
                                        <p:attrNameLst>
                                          <p:attrName>style.visibility</p:attrName>
                                        </p:attrNameLst>
                                      </p:cBhvr>
                                      <p:to>
                                        <p:strVal val="visible"/>
                                      </p:to>
                                    </p:set>
                                    <p:anim calcmode="lin" valueType="num">
                                      <p:cBhvr>
                                        <p:cTn id="54" dur="500" fill="hold"/>
                                        <p:tgtEl>
                                          <p:spTgt spid="124931">
                                            <p:txEl>
                                              <p:pRg st="8" end="8"/>
                                            </p:txEl>
                                          </p:spTgt>
                                        </p:tgtEl>
                                        <p:attrNameLst>
                                          <p:attrName>ppt_w</p:attrName>
                                        </p:attrNameLst>
                                      </p:cBhvr>
                                      <p:tavLst>
                                        <p:tav tm="0">
                                          <p:val>
                                            <p:fltVal val="0"/>
                                          </p:val>
                                        </p:tav>
                                        <p:tav tm="100000">
                                          <p:val>
                                            <p:strVal val="#ppt_w"/>
                                          </p:val>
                                        </p:tav>
                                      </p:tavLst>
                                    </p:anim>
                                    <p:anim calcmode="lin" valueType="num">
                                      <p:cBhvr>
                                        <p:cTn id="55" dur="500" fill="hold"/>
                                        <p:tgtEl>
                                          <p:spTgt spid="124931">
                                            <p:txEl>
                                              <p:pRg st="8" end="8"/>
                                            </p:txEl>
                                          </p:spTgt>
                                        </p:tgtEl>
                                        <p:attrNameLst>
                                          <p:attrName>ppt_h</p:attrName>
                                        </p:attrNameLst>
                                      </p:cBhvr>
                                      <p:tavLst>
                                        <p:tav tm="0">
                                          <p:val>
                                            <p:fltVal val="0"/>
                                          </p:val>
                                        </p:tav>
                                        <p:tav tm="100000">
                                          <p:val>
                                            <p:strVal val="#ppt_h"/>
                                          </p:val>
                                        </p:tav>
                                      </p:tavLst>
                                    </p:anim>
                                    <p:animEffect transition="in" filter="fade">
                                      <p:cBhvr>
                                        <p:cTn id="56" dur="500"/>
                                        <p:tgtEl>
                                          <p:spTgt spid="124931">
                                            <p:txEl>
                                              <p:pRg st="8" end="8"/>
                                            </p:txEl>
                                          </p:spTgt>
                                        </p:tgtEl>
                                      </p:cBhvr>
                                    </p:animEffect>
                                  </p:childTnLst>
                                </p:cTn>
                              </p:par>
                              <p:par>
                                <p:cTn id="57" presetID="53" presetClass="entr" presetSubtype="0" fill="hold" nodeType="withEffect">
                                  <p:stCondLst>
                                    <p:cond delay="0"/>
                                  </p:stCondLst>
                                  <p:childTnLst>
                                    <p:set>
                                      <p:cBhvr>
                                        <p:cTn id="58" dur="1" fill="hold">
                                          <p:stCondLst>
                                            <p:cond delay="0"/>
                                          </p:stCondLst>
                                        </p:cTn>
                                        <p:tgtEl>
                                          <p:spTgt spid="124931">
                                            <p:txEl>
                                              <p:pRg st="9" end="9"/>
                                            </p:txEl>
                                          </p:spTgt>
                                        </p:tgtEl>
                                        <p:attrNameLst>
                                          <p:attrName>style.visibility</p:attrName>
                                        </p:attrNameLst>
                                      </p:cBhvr>
                                      <p:to>
                                        <p:strVal val="visible"/>
                                      </p:to>
                                    </p:set>
                                    <p:anim calcmode="lin" valueType="num">
                                      <p:cBhvr>
                                        <p:cTn id="59" dur="500" fill="hold"/>
                                        <p:tgtEl>
                                          <p:spTgt spid="124931">
                                            <p:txEl>
                                              <p:pRg st="9" end="9"/>
                                            </p:txEl>
                                          </p:spTgt>
                                        </p:tgtEl>
                                        <p:attrNameLst>
                                          <p:attrName>ppt_w</p:attrName>
                                        </p:attrNameLst>
                                      </p:cBhvr>
                                      <p:tavLst>
                                        <p:tav tm="0">
                                          <p:val>
                                            <p:fltVal val="0"/>
                                          </p:val>
                                        </p:tav>
                                        <p:tav tm="100000">
                                          <p:val>
                                            <p:strVal val="#ppt_w"/>
                                          </p:val>
                                        </p:tav>
                                      </p:tavLst>
                                    </p:anim>
                                    <p:anim calcmode="lin" valueType="num">
                                      <p:cBhvr>
                                        <p:cTn id="60" dur="500" fill="hold"/>
                                        <p:tgtEl>
                                          <p:spTgt spid="124931">
                                            <p:txEl>
                                              <p:pRg st="9" end="9"/>
                                            </p:txEl>
                                          </p:spTgt>
                                        </p:tgtEl>
                                        <p:attrNameLst>
                                          <p:attrName>ppt_h</p:attrName>
                                        </p:attrNameLst>
                                      </p:cBhvr>
                                      <p:tavLst>
                                        <p:tav tm="0">
                                          <p:val>
                                            <p:fltVal val="0"/>
                                          </p:val>
                                        </p:tav>
                                        <p:tav tm="100000">
                                          <p:val>
                                            <p:strVal val="#ppt_h"/>
                                          </p:val>
                                        </p:tav>
                                      </p:tavLst>
                                    </p:anim>
                                    <p:animEffect transition="in" filter="fade">
                                      <p:cBhvr>
                                        <p:cTn id="61" dur="500"/>
                                        <p:tgtEl>
                                          <p:spTgt spid="124931">
                                            <p:txEl>
                                              <p:pRg st="9" end="9"/>
                                            </p:txEl>
                                          </p:spTgt>
                                        </p:tgtEl>
                                      </p:cBhvr>
                                    </p:animEffect>
                                  </p:childTnLst>
                                </p:cTn>
                              </p:par>
                              <p:par>
                                <p:cTn id="62" presetID="53" presetClass="entr" presetSubtype="0" fill="hold" nodeType="withEffect">
                                  <p:stCondLst>
                                    <p:cond delay="0"/>
                                  </p:stCondLst>
                                  <p:childTnLst>
                                    <p:set>
                                      <p:cBhvr>
                                        <p:cTn id="63" dur="1" fill="hold">
                                          <p:stCondLst>
                                            <p:cond delay="0"/>
                                          </p:stCondLst>
                                        </p:cTn>
                                        <p:tgtEl>
                                          <p:spTgt spid="124931">
                                            <p:txEl>
                                              <p:pRg st="10" end="10"/>
                                            </p:txEl>
                                          </p:spTgt>
                                        </p:tgtEl>
                                        <p:attrNameLst>
                                          <p:attrName>style.visibility</p:attrName>
                                        </p:attrNameLst>
                                      </p:cBhvr>
                                      <p:to>
                                        <p:strVal val="visible"/>
                                      </p:to>
                                    </p:set>
                                    <p:anim calcmode="lin" valueType="num">
                                      <p:cBhvr>
                                        <p:cTn id="64" dur="500" fill="hold"/>
                                        <p:tgtEl>
                                          <p:spTgt spid="124931">
                                            <p:txEl>
                                              <p:pRg st="10" end="10"/>
                                            </p:txEl>
                                          </p:spTgt>
                                        </p:tgtEl>
                                        <p:attrNameLst>
                                          <p:attrName>ppt_w</p:attrName>
                                        </p:attrNameLst>
                                      </p:cBhvr>
                                      <p:tavLst>
                                        <p:tav tm="0">
                                          <p:val>
                                            <p:fltVal val="0"/>
                                          </p:val>
                                        </p:tav>
                                        <p:tav tm="100000">
                                          <p:val>
                                            <p:strVal val="#ppt_w"/>
                                          </p:val>
                                        </p:tav>
                                      </p:tavLst>
                                    </p:anim>
                                    <p:anim calcmode="lin" valueType="num">
                                      <p:cBhvr>
                                        <p:cTn id="65" dur="500" fill="hold"/>
                                        <p:tgtEl>
                                          <p:spTgt spid="124931">
                                            <p:txEl>
                                              <p:pRg st="10" end="10"/>
                                            </p:txEl>
                                          </p:spTgt>
                                        </p:tgtEl>
                                        <p:attrNameLst>
                                          <p:attrName>ppt_h</p:attrName>
                                        </p:attrNameLst>
                                      </p:cBhvr>
                                      <p:tavLst>
                                        <p:tav tm="0">
                                          <p:val>
                                            <p:fltVal val="0"/>
                                          </p:val>
                                        </p:tav>
                                        <p:tav tm="100000">
                                          <p:val>
                                            <p:strVal val="#ppt_h"/>
                                          </p:val>
                                        </p:tav>
                                      </p:tavLst>
                                    </p:anim>
                                    <p:animEffect transition="in" filter="fade">
                                      <p:cBhvr>
                                        <p:cTn id="66" dur="500"/>
                                        <p:tgtEl>
                                          <p:spTgt spid="124931">
                                            <p:txEl>
                                              <p:pRg st="10" end="10"/>
                                            </p:txEl>
                                          </p:spTgt>
                                        </p:tgtEl>
                                      </p:cBhvr>
                                    </p:animEffect>
                                  </p:childTnLst>
                                </p:cTn>
                              </p:par>
                              <p:par>
                                <p:cTn id="67" presetID="53" presetClass="entr" presetSubtype="0" fill="hold" nodeType="withEffect">
                                  <p:stCondLst>
                                    <p:cond delay="0"/>
                                  </p:stCondLst>
                                  <p:childTnLst>
                                    <p:set>
                                      <p:cBhvr>
                                        <p:cTn id="68" dur="1" fill="hold">
                                          <p:stCondLst>
                                            <p:cond delay="0"/>
                                          </p:stCondLst>
                                        </p:cTn>
                                        <p:tgtEl>
                                          <p:spTgt spid="124931">
                                            <p:txEl>
                                              <p:pRg st="11" end="11"/>
                                            </p:txEl>
                                          </p:spTgt>
                                        </p:tgtEl>
                                        <p:attrNameLst>
                                          <p:attrName>style.visibility</p:attrName>
                                        </p:attrNameLst>
                                      </p:cBhvr>
                                      <p:to>
                                        <p:strVal val="visible"/>
                                      </p:to>
                                    </p:set>
                                    <p:anim calcmode="lin" valueType="num">
                                      <p:cBhvr>
                                        <p:cTn id="69" dur="500" fill="hold"/>
                                        <p:tgtEl>
                                          <p:spTgt spid="124931">
                                            <p:txEl>
                                              <p:pRg st="11" end="11"/>
                                            </p:txEl>
                                          </p:spTgt>
                                        </p:tgtEl>
                                        <p:attrNameLst>
                                          <p:attrName>ppt_w</p:attrName>
                                        </p:attrNameLst>
                                      </p:cBhvr>
                                      <p:tavLst>
                                        <p:tav tm="0">
                                          <p:val>
                                            <p:fltVal val="0"/>
                                          </p:val>
                                        </p:tav>
                                        <p:tav tm="100000">
                                          <p:val>
                                            <p:strVal val="#ppt_w"/>
                                          </p:val>
                                        </p:tav>
                                      </p:tavLst>
                                    </p:anim>
                                    <p:anim calcmode="lin" valueType="num">
                                      <p:cBhvr>
                                        <p:cTn id="70" dur="500" fill="hold"/>
                                        <p:tgtEl>
                                          <p:spTgt spid="124931">
                                            <p:txEl>
                                              <p:pRg st="11" end="11"/>
                                            </p:txEl>
                                          </p:spTgt>
                                        </p:tgtEl>
                                        <p:attrNameLst>
                                          <p:attrName>ppt_h</p:attrName>
                                        </p:attrNameLst>
                                      </p:cBhvr>
                                      <p:tavLst>
                                        <p:tav tm="0">
                                          <p:val>
                                            <p:fltVal val="0"/>
                                          </p:val>
                                        </p:tav>
                                        <p:tav tm="100000">
                                          <p:val>
                                            <p:strVal val="#ppt_h"/>
                                          </p:val>
                                        </p:tav>
                                      </p:tavLst>
                                    </p:anim>
                                    <p:animEffect transition="in" filter="fade">
                                      <p:cBhvr>
                                        <p:cTn id="71" dur="500"/>
                                        <p:tgtEl>
                                          <p:spTgt spid="124931">
                                            <p:txEl>
                                              <p:pRg st="11" end="11"/>
                                            </p:txEl>
                                          </p:spTgt>
                                        </p:tgtEl>
                                      </p:cBhvr>
                                    </p:animEffect>
                                  </p:childTnLst>
                                </p:cTn>
                              </p:par>
                              <p:par>
                                <p:cTn id="72" presetID="53" presetClass="entr" presetSubtype="0" fill="hold" nodeType="withEffect">
                                  <p:stCondLst>
                                    <p:cond delay="0"/>
                                  </p:stCondLst>
                                  <p:childTnLst>
                                    <p:set>
                                      <p:cBhvr>
                                        <p:cTn id="73" dur="1" fill="hold">
                                          <p:stCondLst>
                                            <p:cond delay="0"/>
                                          </p:stCondLst>
                                        </p:cTn>
                                        <p:tgtEl>
                                          <p:spTgt spid="124931">
                                            <p:txEl>
                                              <p:pRg st="12" end="12"/>
                                            </p:txEl>
                                          </p:spTgt>
                                        </p:tgtEl>
                                        <p:attrNameLst>
                                          <p:attrName>style.visibility</p:attrName>
                                        </p:attrNameLst>
                                      </p:cBhvr>
                                      <p:to>
                                        <p:strVal val="visible"/>
                                      </p:to>
                                    </p:set>
                                    <p:anim calcmode="lin" valueType="num">
                                      <p:cBhvr>
                                        <p:cTn id="74" dur="500" fill="hold"/>
                                        <p:tgtEl>
                                          <p:spTgt spid="124931">
                                            <p:txEl>
                                              <p:pRg st="12" end="12"/>
                                            </p:txEl>
                                          </p:spTgt>
                                        </p:tgtEl>
                                        <p:attrNameLst>
                                          <p:attrName>ppt_w</p:attrName>
                                        </p:attrNameLst>
                                      </p:cBhvr>
                                      <p:tavLst>
                                        <p:tav tm="0">
                                          <p:val>
                                            <p:fltVal val="0"/>
                                          </p:val>
                                        </p:tav>
                                        <p:tav tm="100000">
                                          <p:val>
                                            <p:strVal val="#ppt_w"/>
                                          </p:val>
                                        </p:tav>
                                      </p:tavLst>
                                    </p:anim>
                                    <p:anim calcmode="lin" valueType="num">
                                      <p:cBhvr>
                                        <p:cTn id="75" dur="500" fill="hold"/>
                                        <p:tgtEl>
                                          <p:spTgt spid="124931">
                                            <p:txEl>
                                              <p:pRg st="12" end="12"/>
                                            </p:txEl>
                                          </p:spTgt>
                                        </p:tgtEl>
                                        <p:attrNameLst>
                                          <p:attrName>ppt_h</p:attrName>
                                        </p:attrNameLst>
                                      </p:cBhvr>
                                      <p:tavLst>
                                        <p:tav tm="0">
                                          <p:val>
                                            <p:fltVal val="0"/>
                                          </p:val>
                                        </p:tav>
                                        <p:tav tm="100000">
                                          <p:val>
                                            <p:strVal val="#ppt_h"/>
                                          </p:val>
                                        </p:tav>
                                      </p:tavLst>
                                    </p:anim>
                                    <p:animEffect transition="in" filter="fade">
                                      <p:cBhvr>
                                        <p:cTn id="76" dur="500"/>
                                        <p:tgtEl>
                                          <p:spTgt spid="12493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FFCCCC"/>
            </a:gs>
            <a:gs pos="100000">
              <a:srgbClr val="FFCCFF"/>
            </a:gs>
          </a:gsLst>
          <a:lin ang="16200000" scaled="1"/>
          <a:tileRect/>
        </a:gra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152400"/>
            <a:ext cx="8229600" cy="1143000"/>
          </a:xfrm>
        </p:spPr>
        <p:txBody>
          <a:bodyPr/>
          <a:lstStyle/>
          <a:p>
            <a:r>
              <a:rPr lang="en-US" sz="3200" b="1" dirty="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Group these activities into </a:t>
            </a:r>
            <a:r>
              <a:rPr lang="en-US" sz="3200" b="1" dirty="0">
                <a:ln>
                  <a:solidFill>
                    <a:srgbClr val="002060"/>
                  </a:solidFill>
                </a:ln>
                <a:solidFill>
                  <a:srgbClr val="FF0000"/>
                </a:solidFill>
                <a:effectLst>
                  <a:outerShdw blurRad="38100" dist="38100" dir="2700000" algn="tl">
                    <a:srgbClr val="000000"/>
                  </a:outerShdw>
                </a:effectLst>
                <a:latin typeface="Comic Sans MS" pitchFamily="66" charset="0"/>
                <a:ea typeface="+mn-ea"/>
                <a:cs typeface="+mn-cs"/>
              </a:rPr>
              <a:t>indoor</a:t>
            </a:r>
            <a:r>
              <a:rPr lang="en-US" sz="3200" b="1" dirty="0">
                <a:ln>
                  <a:solidFill>
                    <a:srgbClr val="002060"/>
                  </a:solidFill>
                </a:ln>
                <a:solidFill>
                  <a:srgbClr val="00B0F0"/>
                </a:solidFill>
                <a:effectLst>
                  <a:outerShdw blurRad="38100" dist="38100" dir="2700000" algn="tl">
                    <a:srgbClr val="000000"/>
                  </a:outerShdw>
                </a:effectLst>
                <a:latin typeface="Comic Sans MS" pitchFamily="66" charset="0"/>
                <a:ea typeface="+mn-ea"/>
                <a:cs typeface="+mn-cs"/>
              </a:rPr>
              <a:t> </a:t>
            </a:r>
            <a:r>
              <a:rPr lang="en-US" sz="3200" b="1" dirty="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and</a:t>
            </a:r>
            <a:r>
              <a:rPr lang="en-US" sz="3200" b="1" dirty="0">
                <a:ln>
                  <a:solidFill>
                    <a:srgbClr val="002060"/>
                  </a:solidFill>
                </a:ln>
                <a:solidFill>
                  <a:srgbClr val="00B0F0"/>
                </a:solidFill>
                <a:effectLst>
                  <a:outerShdw blurRad="38100" dist="38100" dir="2700000" algn="tl">
                    <a:srgbClr val="000000"/>
                  </a:outerShdw>
                </a:effectLst>
                <a:latin typeface="Comic Sans MS" pitchFamily="66" charset="0"/>
                <a:ea typeface="+mn-ea"/>
                <a:cs typeface="+mn-cs"/>
              </a:rPr>
              <a:t> </a:t>
            </a:r>
            <a:r>
              <a:rPr lang="en-US" sz="3200" b="1" dirty="0">
                <a:ln>
                  <a:solidFill>
                    <a:srgbClr val="002060"/>
                  </a:solidFill>
                </a:ln>
                <a:solidFill>
                  <a:srgbClr val="FF0000"/>
                </a:solidFill>
                <a:effectLst>
                  <a:outerShdw blurRad="38100" dist="38100" dir="2700000" algn="tl">
                    <a:srgbClr val="000000"/>
                  </a:outerShdw>
                </a:effectLst>
                <a:latin typeface="Comic Sans MS" pitchFamily="66" charset="0"/>
                <a:ea typeface="+mn-ea"/>
                <a:cs typeface="+mn-cs"/>
              </a:rPr>
              <a:t>outdoor</a:t>
            </a:r>
            <a:r>
              <a:rPr lang="en-US" sz="3200" b="1" dirty="0">
                <a:ln>
                  <a:solidFill>
                    <a:srgbClr val="002060"/>
                  </a:solidFill>
                </a:ln>
                <a:solidFill>
                  <a:srgbClr val="00B0F0"/>
                </a:solidFill>
                <a:effectLst>
                  <a:outerShdw blurRad="38100" dist="38100" dir="2700000" algn="tl">
                    <a:srgbClr val="000000"/>
                  </a:outerShdw>
                </a:effectLst>
                <a:latin typeface="Comic Sans MS" pitchFamily="66" charset="0"/>
                <a:ea typeface="+mn-ea"/>
                <a:cs typeface="+mn-cs"/>
              </a:rPr>
              <a:t> </a:t>
            </a:r>
            <a:r>
              <a:rPr lang="en-US" sz="3200" b="1" dirty="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sports.</a:t>
            </a:r>
            <a:endParaRPr lang="ru-RU" sz="3200" b="1" dirty="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endParaRPr>
          </a:p>
        </p:txBody>
      </p:sp>
      <p:sp>
        <p:nvSpPr>
          <p:cNvPr id="7171" name="Rectangle 3"/>
          <p:cNvSpPr>
            <a:spLocks noGrp="1" noChangeArrowheads="1"/>
          </p:cNvSpPr>
          <p:nvPr>
            <p:ph idx="1"/>
          </p:nvPr>
        </p:nvSpPr>
        <p:spPr>
          <a:xfrm>
            <a:off x="3505200" y="1371600"/>
            <a:ext cx="2133600" cy="4800600"/>
          </a:xfrm>
        </p:spPr>
        <p:txBody>
          <a:bodyPr/>
          <a:lstStyle/>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sailing</a:t>
            </a:r>
          </a:p>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skating</a:t>
            </a:r>
          </a:p>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surfing</a:t>
            </a:r>
          </a:p>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baseball</a:t>
            </a:r>
          </a:p>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diving</a:t>
            </a:r>
          </a:p>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bowling</a:t>
            </a:r>
          </a:p>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tennis</a:t>
            </a:r>
          </a:p>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handball</a:t>
            </a:r>
          </a:p>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horse-racing</a:t>
            </a:r>
          </a:p>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wrestling</a:t>
            </a:r>
          </a:p>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ice hockey</a:t>
            </a:r>
          </a:p>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archery</a:t>
            </a:r>
          </a:p>
          <a:p>
            <a:pPr algn="ctr">
              <a:lnSpc>
                <a:spcPct val="80000"/>
              </a:lnSpc>
              <a:buFontTx/>
              <a:buNone/>
            </a:pPr>
            <a:r>
              <a:rPr lang="en-US" sz="2400" b="1" dirty="0">
                <a:ln>
                  <a:solidFill>
                    <a:srgbClr val="002060"/>
                  </a:solidFill>
                </a:ln>
                <a:solidFill>
                  <a:srgbClr val="FFFF00"/>
                </a:solidFill>
                <a:effectLst>
                  <a:outerShdw blurRad="38100" dist="38100" dir="2700000" algn="tl">
                    <a:srgbClr val="000000"/>
                  </a:outerShdw>
                </a:effectLst>
                <a:latin typeface="Comic Sans MS" pitchFamily="66" charset="0"/>
              </a:rPr>
              <a:t>volleyball</a:t>
            </a:r>
            <a:endParaRPr lang="ru-RU" sz="2400" b="1" dirty="0">
              <a:ln>
                <a:solidFill>
                  <a:srgbClr val="002060"/>
                </a:solidFill>
              </a:ln>
              <a:solidFill>
                <a:srgbClr val="FFFF00"/>
              </a:solidFill>
              <a:effectLst>
                <a:outerShdw blurRad="38100" dist="38100" dir="2700000" algn="tl">
                  <a:srgbClr val="000000"/>
                </a:outerShdw>
              </a:effectLst>
              <a:latin typeface="Comic Sans MS" pitchFamily="66" charset="0"/>
            </a:endParaRPr>
          </a:p>
        </p:txBody>
      </p:sp>
      <p:sp>
        <p:nvSpPr>
          <p:cNvPr id="7196" name="Rectangle 28"/>
          <p:cNvSpPr>
            <a:spLocks noChangeArrowheads="1"/>
          </p:cNvSpPr>
          <p:nvPr/>
        </p:nvSpPr>
        <p:spPr bwMode="auto">
          <a:xfrm>
            <a:off x="8350250" y="3429000"/>
            <a:ext cx="864339" cy="313932"/>
          </a:xfrm>
          <a:prstGeom prst="rect">
            <a:avLst/>
          </a:prstGeom>
          <a:noFill/>
          <a:ln w="9525">
            <a:noFill/>
            <a:miter lim="800000"/>
            <a:headEnd/>
            <a:tailEnd/>
          </a:ln>
          <a:effectLst/>
        </p:spPr>
        <p:txBody>
          <a:bodyPr wrap="none">
            <a:spAutoFit/>
          </a:bodyPr>
          <a:lstStyle/>
          <a:p>
            <a:pPr>
              <a:lnSpc>
                <a:spcPct val="80000"/>
              </a:lnSpc>
              <a:spcBef>
                <a:spcPct val="20000"/>
              </a:spcBef>
            </a:pPr>
            <a:r>
              <a:rPr lang="en-US" b="1" dirty="0">
                <a:solidFill>
                  <a:srgbClr val="000066"/>
                </a:solidFill>
              </a:rPr>
              <a:t>tennis</a:t>
            </a:r>
          </a:p>
        </p:txBody>
      </p:sp>
      <p:sp>
        <p:nvSpPr>
          <p:cNvPr id="7206" name="Rectangle 38"/>
          <p:cNvSpPr>
            <a:spLocks noChangeArrowheads="1"/>
          </p:cNvSpPr>
          <p:nvPr/>
        </p:nvSpPr>
        <p:spPr bwMode="auto">
          <a:xfrm>
            <a:off x="0" y="3573463"/>
            <a:ext cx="1018227" cy="369332"/>
          </a:xfrm>
          <a:prstGeom prst="rect">
            <a:avLst/>
          </a:prstGeom>
          <a:noFill/>
          <a:ln w="9525">
            <a:noFill/>
            <a:miter lim="800000"/>
            <a:headEnd/>
            <a:tailEnd/>
          </a:ln>
          <a:effectLst/>
        </p:spPr>
        <p:txBody>
          <a:bodyPr wrap="none">
            <a:spAutoFit/>
          </a:bodyPr>
          <a:lstStyle/>
          <a:p>
            <a:r>
              <a:rPr lang="en-US" b="1" dirty="0">
                <a:solidFill>
                  <a:srgbClr val="000066"/>
                </a:solidFill>
              </a:rPr>
              <a:t>archery</a:t>
            </a:r>
            <a:endParaRPr lang="ru-RU" b="1" dirty="0">
              <a:solidFill>
                <a:srgbClr val="000066"/>
              </a:solidFill>
            </a:endParaRPr>
          </a:p>
        </p:txBody>
      </p:sp>
      <p:sp>
        <p:nvSpPr>
          <p:cNvPr id="7172" name="Oval 4"/>
          <p:cNvSpPr>
            <a:spLocks noChangeArrowheads="1"/>
          </p:cNvSpPr>
          <p:nvPr/>
        </p:nvSpPr>
        <p:spPr bwMode="auto">
          <a:xfrm>
            <a:off x="1116013" y="2708275"/>
            <a:ext cx="1441450" cy="914400"/>
          </a:xfrm>
          <a:prstGeom prst="ellipse">
            <a:avLst/>
          </a:prstGeom>
          <a:solidFill>
            <a:schemeClr val="accent2"/>
          </a:solidFill>
          <a:ln w="9525">
            <a:solidFill>
              <a:schemeClr val="tx1"/>
            </a:solidFill>
            <a:round/>
            <a:headEnd/>
            <a:tailEnd/>
          </a:ln>
          <a:effectLst/>
        </p:spPr>
        <p:txBody>
          <a:bodyPr wrap="none" anchor="ctr"/>
          <a:lstStyle/>
          <a:p>
            <a:pPr algn="ctr"/>
            <a:r>
              <a:rPr lang="en-US" b="1" dirty="0">
                <a:solidFill>
                  <a:srgbClr val="FF3300"/>
                </a:solidFill>
              </a:rPr>
              <a:t>Indoor</a:t>
            </a:r>
          </a:p>
          <a:p>
            <a:pPr algn="ctr"/>
            <a:r>
              <a:rPr lang="en-US" b="1" dirty="0">
                <a:solidFill>
                  <a:srgbClr val="FF3300"/>
                </a:solidFill>
              </a:rPr>
              <a:t>sports</a:t>
            </a:r>
            <a:endParaRPr lang="ru-RU" b="1" dirty="0">
              <a:solidFill>
                <a:srgbClr val="FF3300"/>
              </a:solidFill>
            </a:endParaRPr>
          </a:p>
        </p:txBody>
      </p:sp>
      <p:sp>
        <p:nvSpPr>
          <p:cNvPr id="7175" name="Line 7"/>
          <p:cNvSpPr>
            <a:spLocks noChangeShapeType="1"/>
          </p:cNvSpPr>
          <p:nvPr/>
        </p:nvSpPr>
        <p:spPr bwMode="auto">
          <a:xfrm flipH="1">
            <a:off x="468313" y="3284538"/>
            <a:ext cx="647700" cy="288925"/>
          </a:xfrm>
          <a:prstGeom prst="line">
            <a:avLst/>
          </a:prstGeom>
          <a:noFill/>
          <a:ln w="28575">
            <a:solidFill>
              <a:srgbClr val="A50021"/>
            </a:solidFill>
            <a:round/>
            <a:headEnd/>
            <a:tailEnd type="triangle" w="med" len="med"/>
          </a:ln>
          <a:effectLst/>
        </p:spPr>
        <p:txBody>
          <a:bodyPr/>
          <a:lstStyle/>
          <a:p>
            <a:endParaRPr lang="ru-RU"/>
          </a:p>
        </p:txBody>
      </p:sp>
      <p:sp>
        <p:nvSpPr>
          <p:cNvPr id="7176" name="Line 8"/>
          <p:cNvSpPr>
            <a:spLocks noChangeShapeType="1"/>
          </p:cNvSpPr>
          <p:nvPr/>
        </p:nvSpPr>
        <p:spPr bwMode="auto">
          <a:xfrm flipH="1">
            <a:off x="827088" y="3500438"/>
            <a:ext cx="504825" cy="720725"/>
          </a:xfrm>
          <a:prstGeom prst="line">
            <a:avLst/>
          </a:prstGeom>
          <a:noFill/>
          <a:ln w="28575">
            <a:solidFill>
              <a:srgbClr val="A50021"/>
            </a:solidFill>
            <a:round/>
            <a:headEnd/>
            <a:tailEnd type="triangle" w="med" len="med"/>
          </a:ln>
          <a:effectLst/>
        </p:spPr>
        <p:txBody>
          <a:bodyPr/>
          <a:lstStyle/>
          <a:p>
            <a:endParaRPr lang="ru-RU"/>
          </a:p>
        </p:txBody>
      </p:sp>
      <p:sp>
        <p:nvSpPr>
          <p:cNvPr id="7177" name="Line 9"/>
          <p:cNvSpPr>
            <a:spLocks noChangeShapeType="1"/>
          </p:cNvSpPr>
          <p:nvPr/>
        </p:nvSpPr>
        <p:spPr bwMode="auto">
          <a:xfrm>
            <a:off x="1763713" y="3644900"/>
            <a:ext cx="0" cy="936625"/>
          </a:xfrm>
          <a:prstGeom prst="line">
            <a:avLst/>
          </a:prstGeom>
          <a:noFill/>
          <a:ln w="28575">
            <a:solidFill>
              <a:srgbClr val="A50021"/>
            </a:solidFill>
            <a:round/>
            <a:headEnd/>
            <a:tailEnd type="triangle" w="med" len="med"/>
          </a:ln>
          <a:effectLst/>
        </p:spPr>
        <p:txBody>
          <a:bodyPr/>
          <a:lstStyle/>
          <a:p>
            <a:endParaRPr lang="ru-RU"/>
          </a:p>
        </p:txBody>
      </p:sp>
      <p:sp>
        <p:nvSpPr>
          <p:cNvPr id="7178" name="Line 10"/>
          <p:cNvSpPr>
            <a:spLocks noChangeShapeType="1"/>
          </p:cNvSpPr>
          <p:nvPr/>
        </p:nvSpPr>
        <p:spPr bwMode="auto">
          <a:xfrm>
            <a:off x="2195513" y="3573463"/>
            <a:ext cx="288925" cy="719137"/>
          </a:xfrm>
          <a:prstGeom prst="line">
            <a:avLst/>
          </a:prstGeom>
          <a:noFill/>
          <a:ln w="28575">
            <a:solidFill>
              <a:srgbClr val="A50021"/>
            </a:solidFill>
            <a:round/>
            <a:headEnd/>
            <a:tailEnd type="triangle" w="med" len="med"/>
          </a:ln>
          <a:effectLst/>
        </p:spPr>
        <p:txBody>
          <a:bodyPr/>
          <a:lstStyle/>
          <a:p>
            <a:endParaRPr lang="ru-RU"/>
          </a:p>
        </p:txBody>
      </p:sp>
      <p:sp>
        <p:nvSpPr>
          <p:cNvPr id="7179" name="Line 11"/>
          <p:cNvSpPr>
            <a:spLocks noChangeShapeType="1"/>
          </p:cNvSpPr>
          <p:nvPr/>
        </p:nvSpPr>
        <p:spPr bwMode="auto">
          <a:xfrm>
            <a:off x="2555875" y="3284538"/>
            <a:ext cx="576263" cy="504825"/>
          </a:xfrm>
          <a:prstGeom prst="line">
            <a:avLst/>
          </a:prstGeom>
          <a:noFill/>
          <a:ln w="28575">
            <a:solidFill>
              <a:srgbClr val="A50021"/>
            </a:solidFill>
            <a:round/>
            <a:headEnd/>
            <a:tailEnd type="triangle" w="med" len="med"/>
          </a:ln>
          <a:effectLst/>
        </p:spPr>
        <p:txBody>
          <a:bodyPr/>
          <a:lstStyle/>
          <a:p>
            <a:endParaRPr lang="ru-RU"/>
          </a:p>
        </p:txBody>
      </p:sp>
      <p:sp>
        <p:nvSpPr>
          <p:cNvPr id="7194" name="Rectangle 26"/>
          <p:cNvSpPr>
            <a:spLocks noChangeArrowheads="1"/>
          </p:cNvSpPr>
          <p:nvPr/>
        </p:nvSpPr>
        <p:spPr bwMode="auto">
          <a:xfrm>
            <a:off x="2700338" y="3789363"/>
            <a:ext cx="1056700" cy="369332"/>
          </a:xfrm>
          <a:prstGeom prst="rect">
            <a:avLst/>
          </a:prstGeom>
          <a:noFill/>
          <a:ln w="9525">
            <a:noFill/>
            <a:miter lim="800000"/>
            <a:headEnd/>
            <a:tailEnd/>
          </a:ln>
          <a:effectLst/>
        </p:spPr>
        <p:txBody>
          <a:bodyPr wrap="none">
            <a:spAutoFit/>
          </a:bodyPr>
          <a:lstStyle/>
          <a:p>
            <a:r>
              <a:rPr lang="en-US" b="1" dirty="0">
                <a:solidFill>
                  <a:srgbClr val="000066"/>
                </a:solidFill>
              </a:rPr>
              <a:t>bowling</a:t>
            </a:r>
            <a:endParaRPr lang="ru-RU" b="1" dirty="0">
              <a:solidFill>
                <a:srgbClr val="000066"/>
              </a:solidFill>
            </a:endParaRPr>
          </a:p>
        </p:txBody>
      </p:sp>
      <p:sp>
        <p:nvSpPr>
          <p:cNvPr id="7195" name="Rectangle 27"/>
          <p:cNvSpPr>
            <a:spLocks noChangeArrowheads="1"/>
          </p:cNvSpPr>
          <p:nvPr/>
        </p:nvSpPr>
        <p:spPr bwMode="auto">
          <a:xfrm>
            <a:off x="2124075" y="4365625"/>
            <a:ext cx="864339" cy="313932"/>
          </a:xfrm>
          <a:prstGeom prst="rect">
            <a:avLst/>
          </a:prstGeom>
          <a:noFill/>
          <a:ln w="9525">
            <a:noFill/>
            <a:miter lim="800000"/>
            <a:headEnd/>
            <a:tailEnd/>
          </a:ln>
          <a:effectLst/>
        </p:spPr>
        <p:txBody>
          <a:bodyPr wrap="none">
            <a:spAutoFit/>
          </a:bodyPr>
          <a:lstStyle/>
          <a:p>
            <a:pPr>
              <a:lnSpc>
                <a:spcPct val="80000"/>
              </a:lnSpc>
              <a:spcBef>
                <a:spcPct val="20000"/>
              </a:spcBef>
            </a:pPr>
            <a:r>
              <a:rPr lang="en-US" b="1" dirty="0">
                <a:solidFill>
                  <a:srgbClr val="000066"/>
                </a:solidFill>
              </a:rPr>
              <a:t>tennis</a:t>
            </a:r>
          </a:p>
        </p:txBody>
      </p:sp>
      <p:sp>
        <p:nvSpPr>
          <p:cNvPr id="7197" name="Rectangle 29"/>
          <p:cNvSpPr>
            <a:spLocks noChangeArrowheads="1"/>
          </p:cNvSpPr>
          <p:nvPr/>
        </p:nvSpPr>
        <p:spPr bwMode="auto">
          <a:xfrm>
            <a:off x="1258888" y="4652963"/>
            <a:ext cx="1197764" cy="369332"/>
          </a:xfrm>
          <a:prstGeom prst="rect">
            <a:avLst/>
          </a:prstGeom>
          <a:noFill/>
          <a:ln w="9525">
            <a:noFill/>
            <a:miter lim="800000"/>
            <a:headEnd/>
            <a:tailEnd/>
          </a:ln>
          <a:effectLst/>
        </p:spPr>
        <p:txBody>
          <a:bodyPr wrap="none">
            <a:spAutoFit/>
          </a:bodyPr>
          <a:lstStyle/>
          <a:p>
            <a:r>
              <a:rPr lang="en-US" b="1" dirty="0">
                <a:solidFill>
                  <a:srgbClr val="000066"/>
                </a:solidFill>
              </a:rPr>
              <a:t>wrestling</a:t>
            </a:r>
            <a:endParaRPr lang="ru-RU" b="1" dirty="0">
              <a:solidFill>
                <a:srgbClr val="000066"/>
              </a:solidFill>
            </a:endParaRPr>
          </a:p>
        </p:txBody>
      </p:sp>
      <p:sp>
        <p:nvSpPr>
          <p:cNvPr id="7203" name="Rectangle 35"/>
          <p:cNvSpPr>
            <a:spLocks noChangeArrowheads="1"/>
          </p:cNvSpPr>
          <p:nvPr/>
        </p:nvSpPr>
        <p:spPr bwMode="auto">
          <a:xfrm>
            <a:off x="179388" y="4292600"/>
            <a:ext cx="1133644" cy="313932"/>
          </a:xfrm>
          <a:prstGeom prst="rect">
            <a:avLst/>
          </a:prstGeom>
          <a:noFill/>
          <a:ln w="9525">
            <a:noFill/>
            <a:miter lim="800000"/>
            <a:headEnd/>
            <a:tailEnd/>
          </a:ln>
          <a:effectLst/>
        </p:spPr>
        <p:txBody>
          <a:bodyPr wrap="none">
            <a:spAutoFit/>
          </a:bodyPr>
          <a:lstStyle/>
          <a:p>
            <a:pPr>
              <a:lnSpc>
                <a:spcPct val="80000"/>
              </a:lnSpc>
              <a:spcBef>
                <a:spcPct val="20000"/>
              </a:spcBef>
            </a:pPr>
            <a:r>
              <a:rPr lang="en-US" b="1" dirty="0">
                <a:solidFill>
                  <a:srgbClr val="000066"/>
                </a:solidFill>
              </a:rPr>
              <a:t>handball</a:t>
            </a:r>
          </a:p>
        </p:txBody>
      </p:sp>
      <p:sp>
        <p:nvSpPr>
          <p:cNvPr id="7208" name="Rectangle 40"/>
          <p:cNvSpPr>
            <a:spLocks noChangeArrowheads="1"/>
          </p:cNvSpPr>
          <p:nvPr/>
        </p:nvSpPr>
        <p:spPr bwMode="auto">
          <a:xfrm>
            <a:off x="179388" y="2133600"/>
            <a:ext cx="1236236" cy="369332"/>
          </a:xfrm>
          <a:prstGeom prst="rect">
            <a:avLst/>
          </a:prstGeom>
          <a:noFill/>
          <a:ln w="9525">
            <a:noFill/>
            <a:miter lim="800000"/>
            <a:headEnd/>
            <a:tailEnd/>
          </a:ln>
          <a:effectLst/>
        </p:spPr>
        <p:txBody>
          <a:bodyPr wrap="none">
            <a:spAutoFit/>
          </a:bodyPr>
          <a:lstStyle/>
          <a:p>
            <a:r>
              <a:rPr lang="en-US" b="1" dirty="0">
                <a:solidFill>
                  <a:srgbClr val="000066"/>
                </a:solidFill>
              </a:rPr>
              <a:t>volleyball</a:t>
            </a:r>
            <a:endParaRPr lang="ru-RU" b="1" dirty="0">
              <a:solidFill>
                <a:srgbClr val="000066"/>
              </a:solidFill>
            </a:endParaRPr>
          </a:p>
        </p:txBody>
      </p:sp>
      <p:sp>
        <p:nvSpPr>
          <p:cNvPr id="7209" name="Line 41"/>
          <p:cNvSpPr>
            <a:spLocks noChangeShapeType="1"/>
          </p:cNvSpPr>
          <p:nvPr/>
        </p:nvSpPr>
        <p:spPr bwMode="auto">
          <a:xfrm flipH="1" flipV="1">
            <a:off x="684213" y="2492375"/>
            <a:ext cx="504825" cy="431800"/>
          </a:xfrm>
          <a:prstGeom prst="line">
            <a:avLst/>
          </a:prstGeom>
          <a:noFill/>
          <a:ln w="28575">
            <a:solidFill>
              <a:srgbClr val="A50021"/>
            </a:solidFill>
            <a:round/>
            <a:headEnd/>
            <a:tailEnd type="triangle" w="med" len="med"/>
          </a:ln>
          <a:effectLst/>
        </p:spPr>
        <p:txBody>
          <a:bodyPr/>
          <a:lstStyle/>
          <a:p>
            <a:endParaRPr lang="ru-RU"/>
          </a:p>
        </p:txBody>
      </p:sp>
      <p:pic>
        <p:nvPicPr>
          <p:cNvPr id="1026" name="Picture 2" descr="C:\Documents and Settings\User\Рабочий стол\В наукоград\Sport\свой урок\basketbol-igra[1].jpg"/>
          <p:cNvPicPr>
            <a:picLocks noChangeAspect="1" noChangeArrowheads="1"/>
          </p:cNvPicPr>
          <p:nvPr/>
        </p:nvPicPr>
        <p:blipFill>
          <a:blip r:embed="rId2" cstate="print"/>
          <a:srcRect/>
          <a:stretch>
            <a:fillRect/>
          </a:stretch>
        </p:blipFill>
        <p:spPr bwMode="auto">
          <a:xfrm>
            <a:off x="2133600" y="1434600"/>
            <a:ext cx="1276635" cy="1080000"/>
          </a:xfrm>
          <a:prstGeom prst="rect">
            <a:avLst/>
          </a:prstGeom>
          <a:noFill/>
          <a:ln>
            <a:solidFill>
              <a:srgbClr val="7030A0"/>
            </a:solidFill>
          </a:ln>
        </p:spPr>
      </p:pic>
      <p:sp>
        <p:nvSpPr>
          <p:cNvPr id="7173" name="Oval 5"/>
          <p:cNvSpPr>
            <a:spLocks noChangeArrowheads="1"/>
          </p:cNvSpPr>
          <p:nvPr/>
        </p:nvSpPr>
        <p:spPr bwMode="auto">
          <a:xfrm>
            <a:off x="6659563" y="2708275"/>
            <a:ext cx="1441450" cy="914400"/>
          </a:xfrm>
          <a:prstGeom prst="ellipse">
            <a:avLst/>
          </a:prstGeom>
          <a:solidFill>
            <a:schemeClr val="accent2"/>
          </a:solidFill>
          <a:ln w="9525">
            <a:solidFill>
              <a:schemeClr val="tx1"/>
            </a:solidFill>
            <a:round/>
            <a:headEnd/>
            <a:tailEnd/>
          </a:ln>
          <a:effectLst/>
        </p:spPr>
        <p:txBody>
          <a:bodyPr wrap="none" anchor="ctr"/>
          <a:lstStyle/>
          <a:p>
            <a:pPr algn="ctr"/>
            <a:r>
              <a:rPr lang="en-US" b="1" dirty="0">
                <a:solidFill>
                  <a:srgbClr val="FFFF00"/>
                </a:solidFill>
              </a:rPr>
              <a:t>Outdoor</a:t>
            </a:r>
          </a:p>
          <a:p>
            <a:pPr algn="ctr"/>
            <a:r>
              <a:rPr lang="en-US" b="1" dirty="0">
                <a:solidFill>
                  <a:srgbClr val="FFFF00"/>
                </a:solidFill>
              </a:rPr>
              <a:t>sports</a:t>
            </a:r>
            <a:endParaRPr lang="ru-RU" b="1" dirty="0">
              <a:solidFill>
                <a:srgbClr val="FFFF00"/>
              </a:solidFill>
            </a:endParaRPr>
          </a:p>
        </p:txBody>
      </p:sp>
      <p:sp>
        <p:nvSpPr>
          <p:cNvPr id="7181" name="Line 13"/>
          <p:cNvSpPr>
            <a:spLocks noChangeShapeType="1"/>
          </p:cNvSpPr>
          <p:nvPr/>
        </p:nvSpPr>
        <p:spPr bwMode="auto">
          <a:xfrm>
            <a:off x="7451725" y="3644900"/>
            <a:ext cx="73025" cy="863600"/>
          </a:xfrm>
          <a:prstGeom prst="line">
            <a:avLst/>
          </a:prstGeom>
          <a:noFill/>
          <a:ln w="28575">
            <a:solidFill>
              <a:srgbClr val="A50021"/>
            </a:solidFill>
            <a:round/>
            <a:headEnd/>
            <a:tailEnd type="triangle" w="med" len="med"/>
          </a:ln>
          <a:effectLst/>
        </p:spPr>
        <p:txBody>
          <a:bodyPr/>
          <a:lstStyle/>
          <a:p>
            <a:endParaRPr lang="ru-RU"/>
          </a:p>
        </p:txBody>
      </p:sp>
      <p:sp>
        <p:nvSpPr>
          <p:cNvPr id="7182" name="Line 14"/>
          <p:cNvSpPr>
            <a:spLocks noChangeShapeType="1"/>
          </p:cNvSpPr>
          <p:nvPr/>
        </p:nvSpPr>
        <p:spPr bwMode="auto">
          <a:xfrm>
            <a:off x="8101013" y="3068638"/>
            <a:ext cx="647700" cy="288925"/>
          </a:xfrm>
          <a:prstGeom prst="line">
            <a:avLst/>
          </a:prstGeom>
          <a:noFill/>
          <a:ln w="28575">
            <a:solidFill>
              <a:srgbClr val="A50021"/>
            </a:solidFill>
            <a:round/>
            <a:headEnd/>
            <a:tailEnd type="triangle" w="med" len="med"/>
          </a:ln>
          <a:effectLst/>
        </p:spPr>
        <p:txBody>
          <a:bodyPr/>
          <a:lstStyle/>
          <a:p>
            <a:endParaRPr lang="ru-RU"/>
          </a:p>
        </p:txBody>
      </p:sp>
      <p:sp>
        <p:nvSpPr>
          <p:cNvPr id="7183" name="Line 15"/>
          <p:cNvSpPr>
            <a:spLocks noChangeShapeType="1"/>
          </p:cNvSpPr>
          <p:nvPr/>
        </p:nvSpPr>
        <p:spPr bwMode="auto">
          <a:xfrm flipH="1">
            <a:off x="6516688" y="3500438"/>
            <a:ext cx="358775" cy="1081087"/>
          </a:xfrm>
          <a:prstGeom prst="line">
            <a:avLst/>
          </a:prstGeom>
          <a:noFill/>
          <a:ln w="28575">
            <a:solidFill>
              <a:srgbClr val="A50021"/>
            </a:solidFill>
            <a:round/>
            <a:headEnd/>
            <a:tailEnd type="triangle" w="med" len="med"/>
          </a:ln>
          <a:effectLst/>
        </p:spPr>
        <p:txBody>
          <a:bodyPr/>
          <a:lstStyle/>
          <a:p>
            <a:endParaRPr lang="ru-RU"/>
          </a:p>
        </p:txBody>
      </p:sp>
      <p:sp>
        <p:nvSpPr>
          <p:cNvPr id="7184" name="Line 16"/>
          <p:cNvSpPr>
            <a:spLocks noChangeShapeType="1"/>
          </p:cNvSpPr>
          <p:nvPr/>
        </p:nvSpPr>
        <p:spPr bwMode="auto">
          <a:xfrm>
            <a:off x="7885113" y="3573463"/>
            <a:ext cx="576262" cy="504825"/>
          </a:xfrm>
          <a:prstGeom prst="line">
            <a:avLst/>
          </a:prstGeom>
          <a:noFill/>
          <a:ln w="28575">
            <a:solidFill>
              <a:srgbClr val="A50021"/>
            </a:solidFill>
            <a:round/>
            <a:headEnd/>
            <a:tailEnd type="triangle" w="med" len="med"/>
          </a:ln>
          <a:effectLst/>
        </p:spPr>
        <p:txBody>
          <a:bodyPr/>
          <a:lstStyle/>
          <a:p>
            <a:endParaRPr lang="ru-RU"/>
          </a:p>
        </p:txBody>
      </p:sp>
      <p:sp>
        <p:nvSpPr>
          <p:cNvPr id="7186" name="Line 18"/>
          <p:cNvSpPr>
            <a:spLocks noChangeShapeType="1"/>
          </p:cNvSpPr>
          <p:nvPr/>
        </p:nvSpPr>
        <p:spPr bwMode="auto">
          <a:xfrm flipH="1">
            <a:off x="6084888" y="3357563"/>
            <a:ext cx="647700" cy="576262"/>
          </a:xfrm>
          <a:prstGeom prst="line">
            <a:avLst/>
          </a:prstGeom>
          <a:noFill/>
          <a:ln w="28575">
            <a:solidFill>
              <a:srgbClr val="A50021"/>
            </a:solidFill>
            <a:round/>
            <a:headEnd/>
            <a:tailEnd type="triangle" w="med" len="med"/>
          </a:ln>
          <a:effectLst/>
        </p:spPr>
        <p:txBody>
          <a:bodyPr/>
          <a:lstStyle/>
          <a:p>
            <a:endParaRPr lang="ru-RU"/>
          </a:p>
        </p:txBody>
      </p:sp>
      <p:sp>
        <p:nvSpPr>
          <p:cNvPr id="7188" name="Rectangle 20"/>
          <p:cNvSpPr>
            <a:spLocks noChangeArrowheads="1"/>
          </p:cNvSpPr>
          <p:nvPr/>
        </p:nvSpPr>
        <p:spPr bwMode="auto">
          <a:xfrm>
            <a:off x="5580063" y="3933825"/>
            <a:ext cx="915635" cy="313932"/>
          </a:xfrm>
          <a:prstGeom prst="rect">
            <a:avLst/>
          </a:prstGeom>
          <a:noFill/>
          <a:ln w="9525">
            <a:noFill/>
            <a:miter lim="800000"/>
            <a:headEnd/>
            <a:tailEnd/>
          </a:ln>
          <a:effectLst/>
        </p:spPr>
        <p:txBody>
          <a:bodyPr wrap="none">
            <a:spAutoFit/>
          </a:bodyPr>
          <a:lstStyle/>
          <a:p>
            <a:pPr>
              <a:lnSpc>
                <a:spcPct val="80000"/>
              </a:lnSpc>
              <a:spcBef>
                <a:spcPct val="20000"/>
              </a:spcBef>
            </a:pPr>
            <a:r>
              <a:rPr lang="en-US" b="1" dirty="0">
                <a:solidFill>
                  <a:srgbClr val="000066"/>
                </a:solidFill>
              </a:rPr>
              <a:t>sailing</a:t>
            </a:r>
          </a:p>
        </p:txBody>
      </p:sp>
      <p:sp>
        <p:nvSpPr>
          <p:cNvPr id="7191" name="Rectangle 23"/>
          <p:cNvSpPr>
            <a:spLocks noChangeArrowheads="1"/>
          </p:cNvSpPr>
          <p:nvPr/>
        </p:nvSpPr>
        <p:spPr bwMode="auto">
          <a:xfrm>
            <a:off x="5940425" y="4652963"/>
            <a:ext cx="992579" cy="369332"/>
          </a:xfrm>
          <a:prstGeom prst="rect">
            <a:avLst/>
          </a:prstGeom>
          <a:noFill/>
          <a:ln w="9525">
            <a:noFill/>
            <a:miter lim="800000"/>
            <a:headEnd/>
            <a:tailEnd/>
          </a:ln>
          <a:effectLst/>
        </p:spPr>
        <p:txBody>
          <a:bodyPr wrap="none">
            <a:spAutoFit/>
          </a:bodyPr>
          <a:lstStyle/>
          <a:p>
            <a:r>
              <a:rPr lang="en-US" b="1" dirty="0">
                <a:solidFill>
                  <a:srgbClr val="000066"/>
                </a:solidFill>
              </a:rPr>
              <a:t>skating</a:t>
            </a:r>
            <a:endParaRPr lang="ru-RU" b="1" dirty="0">
              <a:solidFill>
                <a:srgbClr val="000066"/>
              </a:solidFill>
            </a:endParaRPr>
          </a:p>
        </p:txBody>
      </p:sp>
      <p:sp>
        <p:nvSpPr>
          <p:cNvPr id="7192" name="Rectangle 24"/>
          <p:cNvSpPr>
            <a:spLocks noChangeArrowheads="1"/>
          </p:cNvSpPr>
          <p:nvPr/>
        </p:nvSpPr>
        <p:spPr bwMode="auto">
          <a:xfrm>
            <a:off x="7019925" y="4581525"/>
            <a:ext cx="966931" cy="313932"/>
          </a:xfrm>
          <a:prstGeom prst="rect">
            <a:avLst/>
          </a:prstGeom>
          <a:noFill/>
          <a:ln w="9525">
            <a:noFill/>
            <a:miter lim="800000"/>
            <a:headEnd/>
            <a:tailEnd/>
          </a:ln>
          <a:effectLst/>
        </p:spPr>
        <p:txBody>
          <a:bodyPr wrap="none">
            <a:spAutoFit/>
          </a:bodyPr>
          <a:lstStyle/>
          <a:p>
            <a:pPr>
              <a:lnSpc>
                <a:spcPct val="80000"/>
              </a:lnSpc>
              <a:spcBef>
                <a:spcPct val="20000"/>
              </a:spcBef>
            </a:pPr>
            <a:r>
              <a:rPr lang="en-US" b="1" dirty="0">
                <a:solidFill>
                  <a:srgbClr val="000066"/>
                </a:solidFill>
              </a:rPr>
              <a:t>surfing</a:t>
            </a:r>
          </a:p>
        </p:txBody>
      </p:sp>
      <p:sp>
        <p:nvSpPr>
          <p:cNvPr id="7193" name="Rectangle 25"/>
          <p:cNvSpPr>
            <a:spLocks noChangeArrowheads="1"/>
          </p:cNvSpPr>
          <p:nvPr/>
        </p:nvSpPr>
        <p:spPr bwMode="auto">
          <a:xfrm>
            <a:off x="7956550" y="4149725"/>
            <a:ext cx="1107996" cy="313932"/>
          </a:xfrm>
          <a:prstGeom prst="rect">
            <a:avLst/>
          </a:prstGeom>
          <a:noFill/>
          <a:ln w="9525">
            <a:noFill/>
            <a:miter lim="800000"/>
            <a:headEnd/>
            <a:tailEnd/>
          </a:ln>
          <a:effectLst/>
        </p:spPr>
        <p:txBody>
          <a:bodyPr wrap="none">
            <a:spAutoFit/>
          </a:bodyPr>
          <a:lstStyle/>
          <a:p>
            <a:pPr>
              <a:lnSpc>
                <a:spcPct val="80000"/>
              </a:lnSpc>
              <a:spcBef>
                <a:spcPct val="20000"/>
              </a:spcBef>
            </a:pPr>
            <a:r>
              <a:rPr lang="en-US" b="1" dirty="0">
                <a:solidFill>
                  <a:srgbClr val="000066"/>
                </a:solidFill>
              </a:rPr>
              <a:t>baseball</a:t>
            </a:r>
          </a:p>
        </p:txBody>
      </p:sp>
      <p:sp>
        <p:nvSpPr>
          <p:cNvPr id="7198" name="Line 30"/>
          <p:cNvSpPr>
            <a:spLocks noChangeShapeType="1"/>
          </p:cNvSpPr>
          <p:nvPr/>
        </p:nvSpPr>
        <p:spPr bwMode="auto">
          <a:xfrm flipH="1" flipV="1">
            <a:off x="6443663" y="2349500"/>
            <a:ext cx="504825" cy="431800"/>
          </a:xfrm>
          <a:prstGeom prst="line">
            <a:avLst/>
          </a:prstGeom>
          <a:noFill/>
          <a:ln w="28575">
            <a:solidFill>
              <a:srgbClr val="A50021"/>
            </a:solidFill>
            <a:round/>
            <a:headEnd/>
            <a:tailEnd type="triangle" w="med" len="med"/>
          </a:ln>
          <a:effectLst/>
        </p:spPr>
        <p:txBody>
          <a:bodyPr/>
          <a:lstStyle/>
          <a:p>
            <a:endParaRPr lang="ru-RU"/>
          </a:p>
        </p:txBody>
      </p:sp>
      <p:sp>
        <p:nvSpPr>
          <p:cNvPr id="7199" name="Line 31"/>
          <p:cNvSpPr>
            <a:spLocks noChangeShapeType="1"/>
          </p:cNvSpPr>
          <p:nvPr/>
        </p:nvSpPr>
        <p:spPr bwMode="auto">
          <a:xfrm flipV="1">
            <a:off x="7667625" y="2060575"/>
            <a:ext cx="360363" cy="647700"/>
          </a:xfrm>
          <a:prstGeom prst="line">
            <a:avLst/>
          </a:prstGeom>
          <a:noFill/>
          <a:ln w="28575">
            <a:solidFill>
              <a:srgbClr val="A50021"/>
            </a:solidFill>
            <a:round/>
            <a:headEnd/>
            <a:tailEnd type="triangle" w="med" len="med"/>
          </a:ln>
          <a:effectLst/>
        </p:spPr>
        <p:txBody>
          <a:bodyPr/>
          <a:lstStyle/>
          <a:p>
            <a:endParaRPr lang="ru-RU"/>
          </a:p>
        </p:txBody>
      </p:sp>
      <p:sp>
        <p:nvSpPr>
          <p:cNvPr id="7200" name="Line 32"/>
          <p:cNvSpPr>
            <a:spLocks noChangeShapeType="1"/>
          </p:cNvSpPr>
          <p:nvPr/>
        </p:nvSpPr>
        <p:spPr bwMode="auto">
          <a:xfrm flipH="1" flipV="1">
            <a:off x="7164388" y="1989138"/>
            <a:ext cx="144462" cy="719137"/>
          </a:xfrm>
          <a:prstGeom prst="line">
            <a:avLst/>
          </a:prstGeom>
          <a:noFill/>
          <a:ln w="28575">
            <a:solidFill>
              <a:srgbClr val="A50021"/>
            </a:solidFill>
            <a:round/>
            <a:headEnd/>
            <a:tailEnd type="triangle" w="med" len="med"/>
          </a:ln>
          <a:effectLst/>
        </p:spPr>
        <p:txBody>
          <a:bodyPr/>
          <a:lstStyle/>
          <a:p>
            <a:endParaRPr lang="ru-RU"/>
          </a:p>
        </p:txBody>
      </p:sp>
      <p:sp>
        <p:nvSpPr>
          <p:cNvPr id="7201" name="Line 33"/>
          <p:cNvSpPr>
            <a:spLocks noChangeShapeType="1"/>
          </p:cNvSpPr>
          <p:nvPr/>
        </p:nvSpPr>
        <p:spPr bwMode="auto">
          <a:xfrm flipV="1">
            <a:off x="8027988" y="2565400"/>
            <a:ext cx="576262" cy="358775"/>
          </a:xfrm>
          <a:prstGeom prst="line">
            <a:avLst/>
          </a:prstGeom>
          <a:noFill/>
          <a:ln w="28575">
            <a:solidFill>
              <a:srgbClr val="A50021"/>
            </a:solidFill>
            <a:round/>
            <a:headEnd/>
            <a:tailEnd type="triangle" w="med" len="med"/>
          </a:ln>
          <a:effectLst/>
        </p:spPr>
        <p:txBody>
          <a:bodyPr/>
          <a:lstStyle/>
          <a:p>
            <a:endParaRPr lang="ru-RU"/>
          </a:p>
        </p:txBody>
      </p:sp>
      <p:sp>
        <p:nvSpPr>
          <p:cNvPr id="7202" name="Rectangle 34"/>
          <p:cNvSpPr>
            <a:spLocks noChangeArrowheads="1"/>
          </p:cNvSpPr>
          <p:nvPr/>
        </p:nvSpPr>
        <p:spPr bwMode="auto">
          <a:xfrm>
            <a:off x="5638800" y="2057400"/>
            <a:ext cx="864339" cy="369332"/>
          </a:xfrm>
          <a:prstGeom prst="rect">
            <a:avLst/>
          </a:prstGeom>
          <a:noFill/>
          <a:ln w="9525">
            <a:noFill/>
            <a:miter lim="800000"/>
            <a:headEnd/>
            <a:tailEnd/>
          </a:ln>
          <a:effectLst/>
        </p:spPr>
        <p:txBody>
          <a:bodyPr wrap="none">
            <a:spAutoFit/>
          </a:bodyPr>
          <a:lstStyle/>
          <a:p>
            <a:r>
              <a:rPr lang="en-US" b="1" dirty="0">
                <a:solidFill>
                  <a:srgbClr val="000066"/>
                </a:solidFill>
              </a:rPr>
              <a:t>diving</a:t>
            </a:r>
            <a:endParaRPr lang="ru-RU" b="1" dirty="0">
              <a:solidFill>
                <a:srgbClr val="000066"/>
              </a:solidFill>
            </a:endParaRPr>
          </a:p>
        </p:txBody>
      </p:sp>
      <p:sp>
        <p:nvSpPr>
          <p:cNvPr id="7204" name="Rectangle 36"/>
          <p:cNvSpPr>
            <a:spLocks noChangeArrowheads="1"/>
          </p:cNvSpPr>
          <p:nvPr/>
        </p:nvSpPr>
        <p:spPr bwMode="auto">
          <a:xfrm>
            <a:off x="6172200" y="1600200"/>
            <a:ext cx="1582484" cy="369332"/>
          </a:xfrm>
          <a:prstGeom prst="rect">
            <a:avLst/>
          </a:prstGeom>
          <a:noFill/>
          <a:ln w="9525">
            <a:noFill/>
            <a:miter lim="800000"/>
            <a:headEnd/>
            <a:tailEnd/>
          </a:ln>
          <a:effectLst/>
        </p:spPr>
        <p:txBody>
          <a:bodyPr wrap="none">
            <a:spAutoFit/>
          </a:bodyPr>
          <a:lstStyle/>
          <a:p>
            <a:r>
              <a:rPr lang="en-US" b="1" dirty="0">
                <a:solidFill>
                  <a:srgbClr val="000066"/>
                </a:solidFill>
              </a:rPr>
              <a:t>horse-racing</a:t>
            </a:r>
            <a:endParaRPr lang="ru-RU" b="1" dirty="0">
              <a:solidFill>
                <a:srgbClr val="000066"/>
              </a:solidFill>
            </a:endParaRPr>
          </a:p>
        </p:txBody>
      </p:sp>
      <p:sp>
        <p:nvSpPr>
          <p:cNvPr id="7205" name="Rectangle 37"/>
          <p:cNvSpPr>
            <a:spLocks noChangeArrowheads="1"/>
          </p:cNvSpPr>
          <p:nvPr/>
        </p:nvSpPr>
        <p:spPr bwMode="auto">
          <a:xfrm>
            <a:off x="7779524" y="1752600"/>
            <a:ext cx="1364476" cy="369332"/>
          </a:xfrm>
          <a:prstGeom prst="rect">
            <a:avLst/>
          </a:prstGeom>
          <a:noFill/>
          <a:ln w="9525">
            <a:noFill/>
            <a:miter lim="800000"/>
            <a:headEnd/>
            <a:tailEnd/>
          </a:ln>
          <a:effectLst/>
        </p:spPr>
        <p:txBody>
          <a:bodyPr wrap="none">
            <a:spAutoFit/>
          </a:bodyPr>
          <a:lstStyle/>
          <a:p>
            <a:r>
              <a:rPr lang="en-US" b="1" dirty="0">
                <a:solidFill>
                  <a:srgbClr val="000066"/>
                </a:solidFill>
              </a:rPr>
              <a:t>ice</a:t>
            </a:r>
            <a:r>
              <a:rPr lang="en-US" dirty="0">
                <a:solidFill>
                  <a:srgbClr val="FF0000"/>
                </a:solidFill>
              </a:rPr>
              <a:t> </a:t>
            </a:r>
            <a:r>
              <a:rPr lang="en-US" b="1" dirty="0">
                <a:solidFill>
                  <a:srgbClr val="000066"/>
                </a:solidFill>
              </a:rPr>
              <a:t>hockey</a:t>
            </a:r>
            <a:endParaRPr lang="ru-RU" b="1" dirty="0">
              <a:solidFill>
                <a:srgbClr val="000066"/>
              </a:solidFill>
            </a:endParaRPr>
          </a:p>
        </p:txBody>
      </p:sp>
      <p:sp>
        <p:nvSpPr>
          <p:cNvPr id="7207" name="Rectangle 39"/>
          <p:cNvSpPr>
            <a:spLocks noChangeArrowheads="1"/>
          </p:cNvSpPr>
          <p:nvPr/>
        </p:nvSpPr>
        <p:spPr bwMode="auto">
          <a:xfrm>
            <a:off x="7907764" y="2209800"/>
            <a:ext cx="1236236" cy="369332"/>
          </a:xfrm>
          <a:prstGeom prst="rect">
            <a:avLst/>
          </a:prstGeom>
          <a:noFill/>
          <a:ln w="9525">
            <a:noFill/>
            <a:miter lim="800000"/>
            <a:headEnd/>
            <a:tailEnd/>
          </a:ln>
          <a:effectLst/>
        </p:spPr>
        <p:txBody>
          <a:bodyPr wrap="none">
            <a:spAutoFit/>
          </a:bodyPr>
          <a:lstStyle/>
          <a:p>
            <a:r>
              <a:rPr lang="en-US" b="1" dirty="0">
                <a:solidFill>
                  <a:srgbClr val="000066"/>
                </a:solidFill>
              </a:rPr>
              <a:t>volleyball</a:t>
            </a:r>
            <a:endParaRPr lang="ru-RU" b="1" dirty="0">
              <a:solidFill>
                <a:srgbClr val="000066"/>
              </a:solidFill>
            </a:endParaRPr>
          </a:p>
        </p:txBody>
      </p:sp>
      <p:pic>
        <p:nvPicPr>
          <p:cNvPr id="1027" name="Picture 3" descr="C:\Documents and Settings\User\Рабочий стол\В наукоград\Sport\свой урок\ice-skate[1].jpg"/>
          <p:cNvPicPr>
            <a:picLocks noChangeAspect="1" noChangeArrowheads="1"/>
          </p:cNvPicPr>
          <p:nvPr/>
        </p:nvPicPr>
        <p:blipFill>
          <a:blip r:embed="rId3" cstate="print"/>
          <a:srcRect b="16000"/>
          <a:stretch>
            <a:fillRect/>
          </a:stretch>
        </p:blipFill>
        <p:spPr bwMode="auto">
          <a:xfrm>
            <a:off x="7239000" y="5029200"/>
            <a:ext cx="1398636" cy="1600200"/>
          </a:xfrm>
          <a:prstGeom prst="rect">
            <a:avLst/>
          </a:prstGeom>
          <a:noFill/>
          <a:ln>
            <a:solidFill>
              <a:srgbClr val="7030A0"/>
            </a:solidFill>
          </a:ln>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p:cTn id="7" dur="500" fill="hold"/>
                                        <p:tgtEl>
                                          <p:spTgt spid="717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17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7171">
                                            <p:txEl>
                                              <p:pRg st="0" end="0"/>
                                            </p:txEl>
                                          </p:spTgt>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 calcmode="lin" valueType="num">
                                      <p:cBhvr>
                                        <p:cTn id="12" dur="500" fill="hold"/>
                                        <p:tgtEl>
                                          <p:spTgt spid="7171">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7171">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7171">
                                            <p:txEl>
                                              <p:pRg st="1" end="1"/>
                                            </p:txEl>
                                          </p:spTgt>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 calcmode="lin" valueType="num">
                                      <p:cBhvr>
                                        <p:cTn id="17" dur="500" fill="hold"/>
                                        <p:tgtEl>
                                          <p:spTgt spid="7171">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7171">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7171">
                                            <p:txEl>
                                              <p:pRg st="2" end="2"/>
                                            </p:txEl>
                                          </p:spTgt>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 calcmode="lin" valueType="num">
                                      <p:cBhvr>
                                        <p:cTn id="22" dur="500" fill="hold"/>
                                        <p:tgtEl>
                                          <p:spTgt spid="7171">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7171">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7171">
                                            <p:txEl>
                                              <p:pRg st="3" end="3"/>
                                            </p:txEl>
                                          </p:spTgt>
                                        </p:tgtEl>
                                      </p:cBhvr>
                                    </p:animEffect>
                                  </p:childTnLst>
                                </p:cTn>
                              </p:par>
                              <p:par>
                                <p:cTn id="25" presetID="53" presetClass="entr" presetSubtype="0" fill="hold" grpId="0" nodeType="withEffect">
                                  <p:stCondLst>
                                    <p:cond delay="0"/>
                                  </p:stCondLst>
                                  <p:childTnLst>
                                    <p:set>
                                      <p:cBhvr>
                                        <p:cTn id="26" dur="1" fill="hold">
                                          <p:stCondLst>
                                            <p:cond delay="0"/>
                                          </p:stCondLst>
                                        </p:cTn>
                                        <p:tgtEl>
                                          <p:spTgt spid="7171">
                                            <p:txEl>
                                              <p:pRg st="4" end="4"/>
                                            </p:txEl>
                                          </p:spTgt>
                                        </p:tgtEl>
                                        <p:attrNameLst>
                                          <p:attrName>style.visibility</p:attrName>
                                        </p:attrNameLst>
                                      </p:cBhvr>
                                      <p:to>
                                        <p:strVal val="visible"/>
                                      </p:to>
                                    </p:set>
                                    <p:anim calcmode="lin" valueType="num">
                                      <p:cBhvr>
                                        <p:cTn id="27" dur="500" fill="hold"/>
                                        <p:tgtEl>
                                          <p:spTgt spid="7171">
                                            <p:txEl>
                                              <p:pRg st="4" end="4"/>
                                            </p:txEl>
                                          </p:spTgt>
                                        </p:tgtEl>
                                        <p:attrNameLst>
                                          <p:attrName>ppt_w</p:attrName>
                                        </p:attrNameLst>
                                      </p:cBhvr>
                                      <p:tavLst>
                                        <p:tav tm="0">
                                          <p:val>
                                            <p:fltVal val="0"/>
                                          </p:val>
                                        </p:tav>
                                        <p:tav tm="100000">
                                          <p:val>
                                            <p:strVal val="#ppt_w"/>
                                          </p:val>
                                        </p:tav>
                                      </p:tavLst>
                                    </p:anim>
                                    <p:anim calcmode="lin" valueType="num">
                                      <p:cBhvr>
                                        <p:cTn id="28" dur="500" fill="hold"/>
                                        <p:tgtEl>
                                          <p:spTgt spid="7171">
                                            <p:txEl>
                                              <p:pRg st="4" end="4"/>
                                            </p:txEl>
                                          </p:spTgt>
                                        </p:tgtEl>
                                        <p:attrNameLst>
                                          <p:attrName>ppt_h</p:attrName>
                                        </p:attrNameLst>
                                      </p:cBhvr>
                                      <p:tavLst>
                                        <p:tav tm="0">
                                          <p:val>
                                            <p:fltVal val="0"/>
                                          </p:val>
                                        </p:tav>
                                        <p:tav tm="100000">
                                          <p:val>
                                            <p:strVal val="#ppt_h"/>
                                          </p:val>
                                        </p:tav>
                                      </p:tavLst>
                                    </p:anim>
                                    <p:animEffect transition="in" filter="fade">
                                      <p:cBhvr>
                                        <p:cTn id="29" dur="500"/>
                                        <p:tgtEl>
                                          <p:spTgt spid="7171">
                                            <p:txEl>
                                              <p:pRg st="4" end="4"/>
                                            </p:txEl>
                                          </p:spTgt>
                                        </p:tgtEl>
                                      </p:cBhvr>
                                    </p:animEffect>
                                  </p:childTnLst>
                                </p:cTn>
                              </p:par>
                              <p:par>
                                <p:cTn id="30" presetID="53" presetClass="entr" presetSubtype="0" fill="hold" grpId="0" nodeType="withEffect">
                                  <p:stCondLst>
                                    <p:cond delay="0"/>
                                  </p:stCondLst>
                                  <p:childTnLst>
                                    <p:set>
                                      <p:cBhvr>
                                        <p:cTn id="31" dur="1" fill="hold">
                                          <p:stCondLst>
                                            <p:cond delay="0"/>
                                          </p:stCondLst>
                                        </p:cTn>
                                        <p:tgtEl>
                                          <p:spTgt spid="7171">
                                            <p:txEl>
                                              <p:pRg st="5" end="5"/>
                                            </p:txEl>
                                          </p:spTgt>
                                        </p:tgtEl>
                                        <p:attrNameLst>
                                          <p:attrName>style.visibility</p:attrName>
                                        </p:attrNameLst>
                                      </p:cBhvr>
                                      <p:to>
                                        <p:strVal val="visible"/>
                                      </p:to>
                                    </p:set>
                                    <p:anim calcmode="lin" valueType="num">
                                      <p:cBhvr>
                                        <p:cTn id="32" dur="500" fill="hold"/>
                                        <p:tgtEl>
                                          <p:spTgt spid="7171">
                                            <p:txEl>
                                              <p:pRg st="5" end="5"/>
                                            </p:txEl>
                                          </p:spTgt>
                                        </p:tgtEl>
                                        <p:attrNameLst>
                                          <p:attrName>ppt_w</p:attrName>
                                        </p:attrNameLst>
                                      </p:cBhvr>
                                      <p:tavLst>
                                        <p:tav tm="0">
                                          <p:val>
                                            <p:fltVal val="0"/>
                                          </p:val>
                                        </p:tav>
                                        <p:tav tm="100000">
                                          <p:val>
                                            <p:strVal val="#ppt_w"/>
                                          </p:val>
                                        </p:tav>
                                      </p:tavLst>
                                    </p:anim>
                                    <p:anim calcmode="lin" valueType="num">
                                      <p:cBhvr>
                                        <p:cTn id="33" dur="500" fill="hold"/>
                                        <p:tgtEl>
                                          <p:spTgt spid="7171">
                                            <p:txEl>
                                              <p:pRg st="5" end="5"/>
                                            </p:txEl>
                                          </p:spTgt>
                                        </p:tgtEl>
                                        <p:attrNameLst>
                                          <p:attrName>ppt_h</p:attrName>
                                        </p:attrNameLst>
                                      </p:cBhvr>
                                      <p:tavLst>
                                        <p:tav tm="0">
                                          <p:val>
                                            <p:fltVal val="0"/>
                                          </p:val>
                                        </p:tav>
                                        <p:tav tm="100000">
                                          <p:val>
                                            <p:strVal val="#ppt_h"/>
                                          </p:val>
                                        </p:tav>
                                      </p:tavLst>
                                    </p:anim>
                                    <p:animEffect transition="in" filter="fade">
                                      <p:cBhvr>
                                        <p:cTn id="34" dur="500"/>
                                        <p:tgtEl>
                                          <p:spTgt spid="7171">
                                            <p:txEl>
                                              <p:pRg st="5" end="5"/>
                                            </p:txEl>
                                          </p:spTgt>
                                        </p:tgtEl>
                                      </p:cBhvr>
                                    </p:animEffect>
                                  </p:childTnLst>
                                </p:cTn>
                              </p:par>
                              <p:par>
                                <p:cTn id="35" presetID="53" presetClass="entr" presetSubtype="0" fill="hold" grpId="0" nodeType="withEffect">
                                  <p:stCondLst>
                                    <p:cond delay="0"/>
                                  </p:stCondLst>
                                  <p:childTnLst>
                                    <p:set>
                                      <p:cBhvr>
                                        <p:cTn id="36" dur="1" fill="hold">
                                          <p:stCondLst>
                                            <p:cond delay="0"/>
                                          </p:stCondLst>
                                        </p:cTn>
                                        <p:tgtEl>
                                          <p:spTgt spid="7171">
                                            <p:txEl>
                                              <p:pRg st="6" end="6"/>
                                            </p:txEl>
                                          </p:spTgt>
                                        </p:tgtEl>
                                        <p:attrNameLst>
                                          <p:attrName>style.visibility</p:attrName>
                                        </p:attrNameLst>
                                      </p:cBhvr>
                                      <p:to>
                                        <p:strVal val="visible"/>
                                      </p:to>
                                    </p:set>
                                    <p:anim calcmode="lin" valueType="num">
                                      <p:cBhvr>
                                        <p:cTn id="37" dur="500" fill="hold"/>
                                        <p:tgtEl>
                                          <p:spTgt spid="7171">
                                            <p:txEl>
                                              <p:pRg st="6" end="6"/>
                                            </p:txEl>
                                          </p:spTgt>
                                        </p:tgtEl>
                                        <p:attrNameLst>
                                          <p:attrName>ppt_w</p:attrName>
                                        </p:attrNameLst>
                                      </p:cBhvr>
                                      <p:tavLst>
                                        <p:tav tm="0">
                                          <p:val>
                                            <p:fltVal val="0"/>
                                          </p:val>
                                        </p:tav>
                                        <p:tav tm="100000">
                                          <p:val>
                                            <p:strVal val="#ppt_w"/>
                                          </p:val>
                                        </p:tav>
                                      </p:tavLst>
                                    </p:anim>
                                    <p:anim calcmode="lin" valueType="num">
                                      <p:cBhvr>
                                        <p:cTn id="38" dur="500" fill="hold"/>
                                        <p:tgtEl>
                                          <p:spTgt spid="7171">
                                            <p:txEl>
                                              <p:pRg st="6" end="6"/>
                                            </p:txEl>
                                          </p:spTgt>
                                        </p:tgtEl>
                                        <p:attrNameLst>
                                          <p:attrName>ppt_h</p:attrName>
                                        </p:attrNameLst>
                                      </p:cBhvr>
                                      <p:tavLst>
                                        <p:tav tm="0">
                                          <p:val>
                                            <p:fltVal val="0"/>
                                          </p:val>
                                        </p:tav>
                                        <p:tav tm="100000">
                                          <p:val>
                                            <p:strVal val="#ppt_h"/>
                                          </p:val>
                                        </p:tav>
                                      </p:tavLst>
                                    </p:anim>
                                    <p:animEffect transition="in" filter="fade">
                                      <p:cBhvr>
                                        <p:cTn id="39" dur="500"/>
                                        <p:tgtEl>
                                          <p:spTgt spid="7171">
                                            <p:txEl>
                                              <p:pRg st="6" end="6"/>
                                            </p:txEl>
                                          </p:spTgt>
                                        </p:tgtEl>
                                      </p:cBhvr>
                                    </p:animEffect>
                                  </p:childTnLst>
                                </p:cTn>
                              </p:par>
                              <p:par>
                                <p:cTn id="40" presetID="53" presetClass="entr" presetSubtype="0" fill="hold" grpId="0" nodeType="withEffect">
                                  <p:stCondLst>
                                    <p:cond delay="0"/>
                                  </p:stCondLst>
                                  <p:childTnLst>
                                    <p:set>
                                      <p:cBhvr>
                                        <p:cTn id="41" dur="1" fill="hold">
                                          <p:stCondLst>
                                            <p:cond delay="0"/>
                                          </p:stCondLst>
                                        </p:cTn>
                                        <p:tgtEl>
                                          <p:spTgt spid="7171">
                                            <p:txEl>
                                              <p:pRg st="7" end="7"/>
                                            </p:txEl>
                                          </p:spTgt>
                                        </p:tgtEl>
                                        <p:attrNameLst>
                                          <p:attrName>style.visibility</p:attrName>
                                        </p:attrNameLst>
                                      </p:cBhvr>
                                      <p:to>
                                        <p:strVal val="visible"/>
                                      </p:to>
                                    </p:set>
                                    <p:anim calcmode="lin" valueType="num">
                                      <p:cBhvr>
                                        <p:cTn id="42" dur="500" fill="hold"/>
                                        <p:tgtEl>
                                          <p:spTgt spid="7171">
                                            <p:txEl>
                                              <p:pRg st="7" end="7"/>
                                            </p:txEl>
                                          </p:spTgt>
                                        </p:tgtEl>
                                        <p:attrNameLst>
                                          <p:attrName>ppt_w</p:attrName>
                                        </p:attrNameLst>
                                      </p:cBhvr>
                                      <p:tavLst>
                                        <p:tav tm="0">
                                          <p:val>
                                            <p:fltVal val="0"/>
                                          </p:val>
                                        </p:tav>
                                        <p:tav tm="100000">
                                          <p:val>
                                            <p:strVal val="#ppt_w"/>
                                          </p:val>
                                        </p:tav>
                                      </p:tavLst>
                                    </p:anim>
                                    <p:anim calcmode="lin" valueType="num">
                                      <p:cBhvr>
                                        <p:cTn id="43" dur="500" fill="hold"/>
                                        <p:tgtEl>
                                          <p:spTgt spid="7171">
                                            <p:txEl>
                                              <p:pRg st="7" end="7"/>
                                            </p:txEl>
                                          </p:spTgt>
                                        </p:tgtEl>
                                        <p:attrNameLst>
                                          <p:attrName>ppt_h</p:attrName>
                                        </p:attrNameLst>
                                      </p:cBhvr>
                                      <p:tavLst>
                                        <p:tav tm="0">
                                          <p:val>
                                            <p:fltVal val="0"/>
                                          </p:val>
                                        </p:tav>
                                        <p:tav tm="100000">
                                          <p:val>
                                            <p:strVal val="#ppt_h"/>
                                          </p:val>
                                        </p:tav>
                                      </p:tavLst>
                                    </p:anim>
                                    <p:animEffect transition="in" filter="fade">
                                      <p:cBhvr>
                                        <p:cTn id="44" dur="500"/>
                                        <p:tgtEl>
                                          <p:spTgt spid="7171">
                                            <p:txEl>
                                              <p:pRg st="7" end="7"/>
                                            </p:txEl>
                                          </p:spTgt>
                                        </p:tgtEl>
                                      </p:cBhvr>
                                    </p:animEffect>
                                  </p:childTnLst>
                                </p:cTn>
                              </p:par>
                              <p:par>
                                <p:cTn id="45" presetID="53" presetClass="entr" presetSubtype="0" fill="hold" grpId="0" nodeType="withEffect">
                                  <p:stCondLst>
                                    <p:cond delay="0"/>
                                  </p:stCondLst>
                                  <p:childTnLst>
                                    <p:set>
                                      <p:cBhvr>
                                        <p:cTn id="46" dur="1" fill="hold">
                                          <p:stCondLst>
                                            <p:cond delay="0"/>
                                          </p:stCondLst>
                                        </p:cTn>
                                        <p:tgtEl>
                                          <p:spTgt spid="7171">
                                            <p:txEl>
                                              <p:pRg st="9" end="9"/>
                                            </p:txEl>
                                          </p:spTgt>
                                        </p:tgtEl>
                                        <p:attrNameLst>
                                          <p:attrName>style.visibility</p:attrName>
                                        </p:attrNameLst>
                                      </p:cBhvr>
                                      <p:to>
                                        <p:strVal val="visible"/>
                                      </p:to>
                                    </p:set>
                                    <p:anim calcmode="lin" valueType="num">
                                      <p:cBhvr>
                                        <p:cTn id="47" dur="500" fill="hold"/>
                                        <p:tgtEl>
                                          <p:spTgt spid="7171">
                                            <p:txEl>
                                              <p:pRg st="9" end="9"/>
                                            </p:txEl>
                                          </p:spTgt>
                                        </p:tgtEl>
                                        <p:attrNameLst>
                                          <p:attrName>ppt_w</p:attrName>
                                        </p:attrNameLst>
                                      </p:cBhvr>
                                      <p:tavLst>
                                        <p:tav tm="0">
                                          <p:val>
                                            <p:fltVal val="0"/>
                                          </p:val>
                                        </p:tav>
                                        <p:tav tm="100000">
                                          <p:val>
                                            <p:strVal val="#ppt_w"/>
                                          </p:val>
                                        </p:tav>
                                      </p:tavLst>
                                    </p:anim>
                                    <p:anim calcmode="lin" valueType="num">
                                      <p:cBhvr>
                                        <p:cTn id="48" dur="500" fill="hold"/>
                                        <p:tgtEl>
                                          <p:spTgt spid="7171">
                                            <p:txEl>
                                              <p:pRg st="9" end="9"/>
                                            </p:txEl>
                                          </p:spTgt>
                                        </p:tgtEl>
                                        <p:attrNameLst>
                                          <p:attrName>ppt_h</p:attrName>
                                        </p:attrNameLst>
                                      </p:cBhvr>
                                      <p:tavLst>
                                        <p:tav tm="0">
                                          <p:val>
                                            <p:fltVal val="0"/>
                                          </p:val>
                                        </p:tav>
                                        <p:tav tm="100000">
                                          <p:val>
                                            <p:strVal val="#ppt_h"/>
                                          </p:val>
                                        </p:tav>
                                      </p:tavLst>
                                    </p:anim>
                                    <p:animEffect transition="in" filter="fade">
                                      <p:cBhvr>
                                        <p:cTn id="49" dur="500"/>
                                        <p:tgtEl>
                                          <p:spTgt spid="7171">
                                            <p:txEl>
                                              <p:pRg st="9" end="9"/>
                                            </p:txEl>
                                          </p:spTgt>
                                        </p:tgtEl>
                                      </p:cBhvr>
                                    </p:animEffect>
                                  </p:childTnLst>
                                </p:cTn>
                              </p:par>
                              <p:par>
                                <p:cTn id="50" presetID="53" presetClass="entr" presetSubtype="0" fill="hold" grpId="0" nodeType="withEffect">
                                  <p:stCondLst>
                                    <p:cond delay="0"/>
                                  </p:stCondLst>
                                  <p:childTnLst>
                                    <p:set>
                                      <p:cBhvr>
                                        <p:cTn id="51" dur="1" fill="hold">
                                          <p:stCondLst>
                                            <p:cond delay="0"/>
                                          </p:stCondLst>
                                        </p:cTn>
                                        <p:tgtEl>
                                          <p:spTgt spid="7171">
                                            <p:txEl>
                                              <p:pRg st="10" end="10"/>
                                            </p:txEl>
                                          </p:spTgt>
                                        </p:tgtEl>
                                        <p:attrNameLst>
                                          <p:attrName>style.visibility</p:attrName>
                                        </p:attrNameLst>
                                      </p:cBhvr>
                                      <p:to>
                                        <p:strVal val="visible"/>
                                      </p:to>
                                    </p:set>
                                    <p:anim calcmode="lin" valueType="num">
                                      <p:cBhvr>
                                        <p:cTn id="52" dur="500" fill="hold"/>
                                        <p:tgtEl>
                                          <p:spTgt spid="7171">
                                            <p:txEl>
                                              <p:pRg st="10" end="10"/>
                                            </p:txEl>
                                          </p:spTgt>
                                        </p:tgtEl>
                                        <p:attrNameLst>
                                          <p:attrName>ppt_w</p:attrName>
                                        </p:attrNameLst>
                                      </p:cBhvr>
                                      <p:tavLst>
                                        <p:tav tm="0">
                                          <p:val>
                                            <p:fltVal val="0"/>
                                          </p:val>
                                        </p:tav>
                                        <p:tav tm="100000">
                                          <p:val>
                                            <p:strVal val="#ppt_w"/>
                                          </p:val>
                                        </p:tav>
                                      </p:tavLst>
                                    </p:anim>
                                    <p:anim calcmode="lin" valueType="num">
                                      <p:cBhvr>
                                        <p:cTn id="53" dur="500" fill="hold"/>
                                        <p:tgtEl>
                                          <p:spTgt spid="7171">
                                            <p:txEl>
                                              <p:pRg st="10" end="10"/>
                                            </p:txEl>
                                          </p:spTgt>
                                        </p:tgtEl>
                                        <p:attrNameLst>
                                          <p:attrName>ppt_h</p:attrName>
                                        </p:attrNameLst>
                                      </p:cBhvr>
                                      <p:tavLst>
                                        <p:tav tm="0">
                                          <p:val>
                                            <p:fltVal val="0"/>
                                          </p:val>
                                        </p:tav>
                                        <p:tav tm="100000">
                                          <p:val>
                                            <p:strVal val="#ppt_h"/>
                                          </p:val>
                                        </p:tav>
                                      </p:tavLst>
                                    </p:anim>
                                    <p:animEffect transition="in" filter="fade">
                                      <p:cBhvr>
                                        <p:cTn id="54" dur="500"/>
                                        <p:tgtEl>
                                          <p:spTgt spid="7171">
                                            <p:txEl>
                                              <p:pRg st="10" end="10"/>
                                            </p:txEl>
                                          </p:spTgt>
                                        </p:tgtEl>
                                      </p:cBhvr>
                                    </p:animEffect>
                                  </p:childTnLst>
                                </p:cTn>
                              </p:par>
                              <p:par>
                                <p:cTn id="55" presetID="53" presetClass="entr" presetSubtype="0" fill="hold" grpId="0" nodeType="withEffect">
                                  <p:stCondLst>
                                    <p:cond delay="0"/>
                                  </p:stCondLst>
                                  <p:childTnLst>
                                    <p:set>
                                      <p:cBhvr>
                                        <p:cTn id="56" dur="1" fill="hold">
                                          <p:stCondLst>
                                            <p:cond delay="0"/>
                                          </p:stCondLst>
                                        </p:cTn>
                                        <p:tgtEl>
                                          <p:spTgt spid="7171">
                                            <p:txEl>
                                              <p:pRg st="11" end="11"/>
                                            </p:txEl>
                                          </p:spTgt>
                                        </p:tgtEl>
                                        <p:attrNameLst>
                                          <p:attrName>style.visibility</p:attrName>
                                        </p:attrNameLst>
                                      </p:cBhvr>
                                      <p:to>
                                        <p:strVal val="visible"/>
                                      </p:to>
                                    </p:set>
                                    <p:anim calcmode="lin" valueType="num">
                                      <p:cBhvr>
                                        <p:cTn id="57" dur="500" fill="hold"/>
                                        <p:tgtEl>
                                          <p:spTgt spid="7171">
                                            <p:txEl>
                                              <p:pRg st="11" end="11"/>
                                            </p:txEl>
                                          </p:spTgt>
                                        </p:tgtEl>
                                        <p:attrNameLst>
                                          <p:attrName>ppt_w</p:attrName>
                                        </p:attrNameLst>
                                      </p:cBhvr>
                                      <p:tavLst>
                                        <p:tav tm="0">
                                          <p:val>
                                            <p:fltVal val="0"/>
                                          </p:val>
                                        </p:tav>
                                        <p:tav tm="100000">
                                          <p:val>
                                            <p:strVal val="#ppt_w"/>
                                          </p:val>
                                        </p:tav>
                                      </p:tavLst>
                                    </p:anim>
                                    <p:anim calcmode="lin" valueType="num">
                                      <p:cBhvr>
                                        <p:cTn id="58" dur="500" fill="hold"/>
                                        <p:tgtEl>
                                          <p:spTgt spid="7171">
                                            <p:txEl>
                                              <p:pRg st="11" end="11"/>
                                            </p:txEl>
                                          </p:spTgt>
                                        </p:tgtEl>
                                        <p:attrNameLst>
                                          <p:attrName>ppt_h</p:attrName>
                                        </p:attrNameLst>
                                      </p:cBhvr>
                                      <p:tavLst>
                                        <p:tav tm="0">
                                          <p:val>
                                            <p:fltVal val="0"/>
                                          </p:val>
                                        </p:tav>
                                        <p:tav tm="100000">
                                          <p:val>
                                            <p:strVal val="#ppt_h"/>
                                          </p:val>
                                        </p:tav>
                                      </p:tavLst>
                                    </p:anim>
                                    <p:animEffect transition="in" filter="fade">
                                      <p:cBhvr>
                                        <p:cTn id="59" dur="500"/>
                                        <p:tgtEl>
                                          <p:spTgt spid="7171">
                                            <p:txEl>
                                              <p:pRg st="11" end="11"/>
                                            </p:txEl>
                                          </p:spTgt>
                                        </p:tgtEl>
                                      </p:cBhvr>
                                    </p:animEffect>
                                  </p:childTnLst>
                                </p:cTn>
                              </p:par>
                              <p:par>
                                <p:cTn id="60" presetID="53" presetClass="entr" presetSubtype="0" fill="hold" grpId="0" nodeType="withEffect">
                                  <p:stCondLst>
                                    <p:cond delay="0"/>
                                  </p:stCondLst>
                                  <p:childTnLst>
                                    <p:set>
                                      <p:cBhvr>
                                        <p:cTn id="61" dur="1" fill="hold">
                                          <p:stCondLst>
                                            <p:cond delay="0"/>
                                          </p:stCondLst>
                                        </p:cTn>
                                        <p:tgtEl>
                                          <p:spTgt spid="7171">
                                            <p:txEl>
                                              <p:pRg st="8" end="8"/>
                                            </p:txEl>
                                          </p:spTgt>
                                        </p:tgtEl>
                                        <p:attrNameLst>
                                          <p:attrName>style.visibility</p:attrName>
                                        </p:attrNameLst>
                                      </p:cBhvr>
                                      <p:to>
                                        <p:strVal val="visible"/>
                                      </p:to>
                                    </p:set>
                                    <p:anim calcmode="lin" valueType="num">
                                      <p:cBhvr>
                                        <p:cTn id="62" dur="500" fill="hold"/>
                                        <p:tgtEl>
                                          <p:spTgt spid="7171">
                                            <p:txEl>
                                              <p:pRg st="8" end="8"/>
                                            </p:txEl>
                                          </p:spTgt>
                                        </p:tgtEl>
                                        <p:attrNameLst>
                                          <p:attrName>ppt_w</p:attrName>
                                        </p:attrNameLst>
                                      </p:cBhvr>
                                      <p:tavLst>
                                        <p:tav tm="0">
                                          <p:val>
                                            <p:fltVal val="0"/>
                                          </p:val>
                                        </p:tav>
                                        <p:tav tm="100000">
                                          <p:val>
                                            <p:strVal val="#ppt_w"/>
                                          </p:val>
                                        </p:tav>
                                      </p:tavLst>
                                    </p:anim>
                                    <p:anim calcmode="lin" valueType="num">
                                      <p:cBhvr>
                                        <p:cTn id="63" dur="500" fill="hold"/>
                                        <p:tgtEl>
                                          <p:spTgt spid="7171">
                                            <p:txEl>
                                              <p:pRg st="8" end="8"/>
                                            </p:txEl>
                                          </p:spTgt>
                                        </p:tgtEl>
                                        <p:attrNameLst>
                                          <p:attrName>ppt_h</p:attrName>
                                        </p:attrNameLst>
                                      </p:cBhvr>
                                      <p:tavLst>
                                        <p:tav tm="0">
                                          <p:val>
                                            <p:fltVal val="0"/>
                                          </p:val>
                                        </p:tav>
                                        <p:tav tm="100000">
                                          <p:val>
                                            <p:strVal val="#ppt_h"/>
                                          </p:val>
                                        </p:tav>
                                      </p:tavLst>
                                    </p:anim>
                                    <p:animEffect transition="in" filter="fade">
                                      <p:cBhvr>
                                        <p:cTn id="64" dur="500"/>
                                        <p:tgtEl>
                                          <p:spTgt spid="7171">
                                            <p:txEl>
                                              <p:pRg st="8" end="8"/>
                                            </p:txEl>
                                          </p:spTgt>
                                        </p:tgtEl>
                                      </p:cBhvr>
                                    </p:animEffect>
                                  </p:childTnLst>
                                </p:cTn>
                              </p:par>
                              <p:par>
                                <p:cTn id="65" presetID="53" presetClass="entr" presetSubtype="0" fill="hold" grpId="0" nodeType="withEffect">
                                  <p:stCondLst>
                                    <p:cond delay="0"/>
                                  </p:stCondLst>
                                  <p:childTnLst>
                                    <p:set>
                                      <p:cBhvr>
                                        <p:cTn id="66" dur="1" fill="hold">
                                          <p:stCondLst>
                                            <p:cond delay="0"/>
                                          </p:stCondLst>
                                        </p:cTn>
                                        <p:tgtEl>
                                          <p:spTgt spid="7171">
                                            <p:txEl>
                                              <p:pRg st="12" end="12"/>
                                            </p:txEl>
                                          </p:spTgt>
                                        </p:tgtEl>
                                        <p:attrNameLst>
                                          <p:attrName>style.visibility</p:attrName>
                                        </p:attrNameLst>
                                      </p:cBhvr>
                                      <p:to>
                                        <p:strVal val="visible"/>
                                      </p:to>
                                    </p:set>
                                    <p:anim calcmode="lin" valueType="num">
                                      <p:cBhvr>
                                        <p:cTn id="67" dur="500" fill="hold"/>
                                        <p:tgtEl>
                                          <p:spTgt spid="7171">
                                            <p:txEl>
                                              <p:pRg st="12" end="12"/>
                                            </p:txEl>
                                          </p:spTgt>
                                        </p:tgtEl>
                                        <p:attrNameLst>
                                          <p:attrName>ppt_w</p:attrName>
                                        </p:attrNameLst>
                                      </p:cBhvr>
                                      <p:tavLst>
                                        <p:tav tm="0">
                                          <p:val>
                                            <p:fltVal val="0"/>
                                          </p:val>
                                        </p:tav>
                                        <p:tav tm="100000">
                                          <p:val>
                                            <p:strVal val="#ppt_w"/>
                                          </p:val>
                                        </p:tav>
                                      </p:tavLst>
                                    </p:anim>
                                    <p:anim calcmode="lin" valueType="num">
                                      <p:cBhvr>
                                        <p:cTn id="68" dur="500" fill="hold"/>
                                        <p:tgtEl>
                                          <p:spTgt spid="7171">
                                            <p:txEl>
                                              <p:pRg st="12" end="12"/>
                                            </p:txEl>
                                          </p:spTgt>
                                        </p:tgtEl>
                                        <p:attrNameLst>
                                          <p:attrName>ppt_h</p:attrName>
                                        </p:attrNameLst>
                                      </p:cBhvr>
                                      <p:tavLst>
                                        <p:tav tm="0">
                                          <p:val>
                                            <p:fltVal val="0"/>
                                          </p:val>
                                        </p:tav>
                                        <p:tav tm="100000">
                                          <p:val>
                                            <p:strVal val="#ppt_h"/>
                                          </p:val>
                                        </p:tav>
                                      </p:tavLst>
                                    </p:anim>
                                    <p:animEffect transition="in" filter="fade">
                                      <p:cBhvr>
                                        <p:cTn id="69" dur="500"/>
                                        <p:tgtEl>
                                          <p:spTgt spid="7171">
                                            <p:txEl>
                                              <p:pRg st="12" end="12"/>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7" presetClass="exit" presetSubtype="10" fill="hold" grpId="1" nodeType="clickEffect">
                                  <p:stCondLst>
                                    <p:cond delay="0"/>
                                  </p:stCondLst>
                                  <p:childTnLst>
                                    <p:anim calcmode="lin" valueType="num">
                                      <p:cBhvr>
                                        <p:cTn id="73" dur="500"/>
                                        <p:tgtEl>
                                          <p:spTgt spid="7171">
                                            <p:txEl>
                                              <p:pRg st="0" end="0"/>
                                            </p:txEl>
                                          </p:spTgt>
                                        </p:tgtEl>
                                        <p:attrNameLst>
                                          <p:attrName>ppt_w</p:attrName>
                                        </p:attrNameLst>
                                      </p:cBhvr>
                                      <p:tavLst>
                                        <p:tav tm="0">
                                          <p:val>
                                            <p:strVal val="ppt_w"/>
                                          </p:val>
                                        </p:tav>
                                        <p:tav tm="100000">
                                          <p:val>
                                            <p:fltVal val="0"/>
                                          </p:val>
                                        </p:tav>
                                      </p:tavLst>
                                    </p:anim>
                                    <p:anim calcmode="lin" valueType="num">
                                      <p:cBhvr>
                                        <p:cTn id="74" dur="500"/>
                                        <p:tgtEl>
                                          <p:spTgt spid="7171">
                                            <p:txEl>
                                              <p:pRg st="0" end="0"/>
                                            </p:txEl>
                                          </p:spTgt>
                                        </p:tgtEl>
                                        <p:attrNameLst>
                                          <p:attrName>ppt_h</p:attrName>
                                        </p:attrNameLst>
                                      </p:cBhvr>
                                      <p:tavLst>
                                        <p:tav tm="0">
                                          <p:val>
                                            <p:strVal val="ppt_h"/>
                                          </p:val>
                                        </p:tav>
                                        <p:tav tm="100000">
                                          <p:val>
                                            <p:strVal val="ppt_h"/>
                                          </p:val>
                                        </p:tav>
                                      </p:tavLst>
                                    </p:anim>
                                    <p:set>
                                      <p:cBhvr>
                                        <p:cTn id="75" dur="1" fill="hold">
                                          <p:stCondLst>
                                            <p:cond delay="499"/>
                                          </p:stCondLst>
                                        </p:cTn>
                                        <p:tgtEl>
                                          <p:spTgt spid="7171">
                                            <p:txEl>
                                              <p:pRg st="0" end="0"/>
                                            </p:txEl>
                                          </p:spTgt>
                                        </p:tgtEl>
                                        <p:attrNameLst>
                                          <p:attrName>style.visibility</p:attrName>
                                        </p:attrNameLst>
                                      </p:cBhvr>
                                      <p:to>
                                        <p:strVal val="hidden"/>
                                      </p:to>
                                    </p:set>
                                  </p:childTnLst>
                                </p:cTn>
                              </p:par>
                            </p:childTnLst>
                          </p:cTn>
                        </p:par>
                        <p:par>
                          <p:cTn id="76" fill="hold">
                            <p:stCondLst>
                              <p:cond delay="500"/>
                            </p:stCondLst>
                            <p:childTnLst>
                              <p:par>
                                <p:cTn id="77" presetID="53" presetClass="entr" presetSubtype="0" fill="hold" grpId="0" nodeType="afterEffect">
                                  <p:stCondLst>
                                    <p:cond delay="0"/>
                                  </p:stCondLst>
                                  <p:childTnLst>
                                    <p:set>
                                      <p:cBhvr>
                                        <p:cTn id="78" dur="1" fill="hold">
                                          <p:stCondLst>
                                            <p:cond delay="0"/>
                                          </p:stCondLst>
                                        </p:cTn>
                                        <p:tgtEl>
                                          <p:spTgt spid="7188"/>
                                        </p:tgtEl>
                                        <p:attrNameLst>
                                          <p:attrName>style.visibility</p:attrName>
                                        </p:attrNameLst>
                                      </p:cBhvr>
                                      <p:to>
                                        <p:strVal val="visible"/>
                                      </p:to>
                                    </p:set>
                                    <p:anim calcmode="lin" valueType="num">
                                      <p:cBhvr>
                                        <p:cTn id="79" dur="500" fill="hold"/>
                                        <p:tgtEl>
                                          <p:spTgt spid="7188"/>
                                        </p:tgtEl>
                                        <p:attrNameLst>
                                          <p:attrName>ppt_w</p:attrName>
                                        </p:attrNameLst>
                                      </p:cBhvr>
                                      <p:tavLst>
                                        <p:tav tm="0">
                                          <p:val>
                                            <p:fltVal val="0"/>
                                          </p:val>
                                        </p:tav>
                                        <p:tav tm="100000">
                                          <p:val>
                                            <p:strVal val="#ppt_w"/>
                                          </p:val>
                                        </p:tav>
                                      </p:tavLst>
                                    </p:anim>
                                    <p:anim calcmode="lin" valueType="num">
                                      <p:cBhvr>
                                        <p:cTn id="80" dur="500" fill="hold"/>
                                        <p:tgtEl>
                                          <p:spTgt spid="7188"/>
                                        </p:tgtEl>
                                        <p:attrNameLst>
                                          <p:attrName>ppt_h</p:attrName>
                                        </p:attrNameLst>
                                      </p:cBhvr>
                                      <p:tavLst>
                                        <p:tav tm="0">
                                          <p:val>
                                            <p:fltVal val="0"/>
                                          </p:val>
                                        </p:tav>
                                        <p:tav tm="100000">
                                          <p:val>
                                            <p:strVal val="#ppt_h"/>
                                          </p:val>
                                        </p:tav>
                                      </p:tavLst>
                                    </p:anim>
                                    <p:animEffect transition="in" filter="fade">
                                      <p:cBhvr>
                                        <p:cTn id="81" dur="500"/>
                                        <p:tgtEl>
                                          <p:spTgt spid="7188"/>
                                        </p:tgtEl>
                                      </p:cBhvr>
                                    </p:animEffect>
                                  </p:childTnLst>
                                </p:cTn>
                              </p:par>
                            </p:childTnLst>
                          </p:cTn>
                        </p:par>
                      </p:childTnLst>
                    </p:cTn>
                  </p:par>
                  <p:par>
                    <p:cTn id="82" fill="hold">
                      <p:stCondLst>
                        <p:cond delay="indefinite"/>
                      </p:stCondLst>
                      <p:childTnLst>
                        <p:par>
                          <p:cTn id="83" fill="hold">
                            <p:stCondLst>
                              <p:cond delay="0"/>
                            </p:stCondLst>
                            <p:childTnLst>
                              <p:par>
                                <p:cTn id="84" presetID="17" presetClass="exit" presetSubtype="10" fill="hold" grpId="1" nodeType="clickEffect">
                                  <p:stCondLst>
                                    <p:cond delay="0"/>
                                  </p:stCondLst>
                                  <p:childTnLst>
                                    <p:anim calcmode="lin" valueType="num">
                                      <p:cBhvr>
                                        <p:cTn id="85" dur="500"/>
                                        <p:tgtEl>
                                          <p:spTgt spid="7171">
                                            <p:txEl>
                                              <p:pRg st="1" end="1"/>
                                            </p:txEl>
                                          </p:spTgt>
                                        </p:tgtEl>
                                        <p:attrNameLst>
                                          <p:attrName>ppt_w</p:attrName>
                                        </p:attrNameLst>
                                      </p:cBhvr>
                                      <p:tavLst>
                                        <p:tav tm="0">
                                          <p:val>
                                            <p:strVal val="ppt_w"/>
                                          </p:val>
                                        </p:tav>
                                        <p:tav tm="100000">
                                          <p:val>
                                            <p:fltVal val="0"/>
                                          </p:val>
                                        </p:tav>
                                      </p:tavLst>
                                    </p:anim>
                                    <p:anim calcmode="lin" valueType="num">
                                      <p:cBhvr>
                                        <p:cTn id="86" dur="500"/>
                                        <p:tgtEl>
                                          <p:spTgt spid="7171">
                                            <p:txEl>
                                              <p:pRg st="1" end="1"/>
                                            </p:txEl>
                                          </p:spTgt>
                                        </p:tgtEl>
                                        <p:attrNameLst>
                                          <p:attrName>ppt_h</p:attrName>
                                        </p:attrNameLst>
                                      </p:cBhvr>
                                      <p:tavLst>
                                        <p:tav tm="0">
                                          <p:val>
                                            <p:strVal val="ppt_h"/>
                                          </p:val>
                                        </p:tav>
                                        <p:tav tm="100000">
                                          <p:val>
                                            <p:strVal val="ppt_h"/>
                                          </p:val>
                                        </p:tav>
                                      </p:tavLst>
                                    </p:anim>
                                    <p:set>
                                      <p:cBhvr>
                                        <p:cTn id="87" dur="1" fill="hold">
                                          <p:stCondLst>
                                            <p:cond delay="499"/>
                                          </p:stCondLst>
                                        </p:cTn>
                                        <p:tgtEl>
                                          <p:spTgt spid="7171">
                                            <p:txEl>
                                              <p:pRg st="1" end="1"/>
                                            </p:txEl>
                                          </p:spTgt>
                                        </p:tgtEl>
                                        <p:attrNameLst>
                                          <p:attrName>style.visibility</p:attrName>
                                        </p:attrNameLst>
                                      </p:cBhvr>
                                      <p:to>
                                        <p:strVal val="hidden"/>
                                      </p:to>
                                    </p:set>
                                  </p:childTnLst>
                                </p:cTn>
                              </p:par>
                            </p:childTnLst>
                          </p:cTn>
                        </p:par>
                        <p:par>
                          <p:cTn id="88" fill="hold">
                            <p:stCondLst>
                              <p:cond delay="500"/>
                            </p:stCondLst>
                            <p:childTnLst>
                              <p:par>
                                <p:cTn id="89" presetID="53" presetClass="entr" presetSubtype="0" fill="hold" grpId="0" nodeType="afterEffect">
                                  <p:stCondLst>
                                    <p:cond delay="0"/>
                                  </p:stCondLst>
                                  <p:childTnLst>
                                    <p:set>
                                      <p:cBhvr>
                                        <p:cTn id="90" dur="1" fill="hold">
                                          <p:stCondLst>
                                            <p:cond delay="0"/>
                                          </p:stCondLst>
                                        </p:cTn>
                                        <p:tgtEl>
                                          <p:spTgt spid="7191"/>
                                        </p:tgtEl>
                                        <p:attrNameLst>
                                          <p:attrName>style.visibility</p:attrName>
                                        </p:attrNameLst>
                                      </p:cBhvr>
                                      <p:to>
                                        <p:strVal val="visible"/>
                                      </p:to>
                                    </p:set>
                                    <p:anim calcmode="lin" valueType="num">
                                      <p:cBhvr>
                                        <p:cTn id="91" dur="500" fill="hold"/>
                                        <p:tgtEl>
                                          <p:spTgt spid="7191"/>
                                        </p:tgtEl>
                                        <p:attrNameLst>
                                          <p:attrName>ppt_w</p:attrName>
                                        </p:attrNameLst>
                                      </p:cBhvr>
                                      <p:tavLst>
                                        <p:tav tm="0">
                                          <p:val>
                                            <p:fltVal val="0"/>
                                          </p:val>
                                        </p:tav>
                                        <p:tav tm="100000">
                                          <p:val>
                                            <p:strVal val="#ppt_w"/>
                                          </p:val>
                                        </p:tav>
                                      </p:tavLst>
                                    </p:anim>
                                    <p:anim calcmode="lin" valueType="num">
                                      <p:cBhvr>
                                        <p:cTn id="92" dur="500" fill="hold"/>
                                        <p:tgtEl>
                                          <p:spTgt spid="7191"/>
                                        </p:tgtEl>
                                        <p:attrNameLst>
                                          <p:attrName>ppt_h</p:attrName>
                                        </p:attrNameLst>
                                      </p:cBhvr>
                                      <p:tavLst>
                                        <p:tav tm="0">
                                          <p:val>
                                            <p:fltVal val="0"/>
                                          </p:val>
                                        </p:tav>
                                        <p:tav tm="100000">
                                          <p:val>
                                            <p:strVal val="#ppt_h"/>
                                          </p:val>
                                        </p:tav>
                                      </p:tavLst>
                                    </p:anim>
                                    <p:animEffect transition="in" filter="fade">
                                      <p:cBhvr>
                                        <p:cTn id="93" dur="500"/>
                                        <p:tgtEl>
                                          <p:spTgt spid="7191"/>
                                        </p:tgtEl>
                                      </p:cBhvr>
                                    </p:animEffect>
                                  </p:childTnLst>
                                </p:cTn>
                              </p:par>
                            </p:childTnLst>
                          </p:cTn>
                        </p:par>
                      </p:childTnLst>
                    </p:cTn>
                  </p:par>
                  <p:par>
                    <p:cTn id="94" fill="hold">
                      <p:stCondLst>
                        <p:cond delay="indefinite"/>
                      </p:stCondLst>
                      <p:childTnLst>
                        <p:par>
                          <p:cTn id="95" fill="hold">
                            <p:stCondLst>
                              <p:cond delay="0"/>
                            </p:stCondLst>
                            <p:childTnLst>
                              <p:par>
                                <p:cTn id="96" presetID="17" presetClass="exit" presetSubtype="10" fill="hold" grpId="1" nodeType="clickEffect">
                                  <p:stCondLst>
                                    <p:cond delay="0"/>
                                  </p:stCondLst>
                                  <p:childTnLst>
                                    <p:anim calcmode="lin" valueType="num">
                                      <p:cBhvr>
                                        <p:cTn id="97" dur="500"/>
                                        <p:tgtEl>
                                          <p:spTgt spid="7171">
                                            <p:txEl>
                                              <p:pRg st="2" end="2"/>
                                            </p:txEl>
                                          </p:spTgt>
                                        </p:tgtEl>
                                        <p:attrNameLst>
                                          <p:attrName>ppt_w</p:attrName>
                                        </p:attrNameLst>
                                      </p:cBhvr>
                                      <p:tavLst>
                                        <p:tav tm="0">
                                          <p:val>
                                            <p:strVal val="ppt_w"/>
                                          </p:val>
                                        </p:tav>
                                        <p:tav tm="100000">
                                          <p:val>
                                            <p:fltVal val="0"/>
                                          </p:val>
                                        </p:tav>
                                      </p:tavLst>
                                    </p:anim>
                                    <p:anim calcmode="lin" valueType="num">
                                      <p:cBhvr>
                                        <p:cTn id="98" dur="500"/>
                                        <p:tgtEl>
                                          <p:spTgt spid="7171">
                                            <p:txEl>
                                              <p:pRg st="2" end="2"/>
                                            </p:txEl>
                                          </p:spTgt>
                                        </p:tgtEl>
                                        <p:attrNameLst>
                                          <p:attrName>ppt_h</p:attrName>
                                        </p:attrNameLst>
                                      </p:cBhvr>
                                      <p:tavLst>
                                        <p:tav tm="0">
                                          <p:val>
                                            <p:strVal val="ppt_h"/>
                                          </p:val>
                                        </p:tav>
                                        <p:tav tm="100000">
                                          <p:val>
                                            <p:strVal val="ppt_h"/>
                                          </p:val>
                                        </p:tav>
                                      </p:tavLst>
                                    </p:anim>
                                    <p:set>
                                      <p:cBhvr>
                                        <p:cTn id="99" dur="1" fill="hold">
                                          <p:stCondLst>
                                            <p:cond delay="499"/>
                                          </p:stCondLst>
                                        </p:cTn>
                                        <p:tgtEl>
                                          <p:spTgt spid="7171">
                                            <p:txEl>
                                              <p:pRg st="2" end="2"/>
                                            </p:txEl>
                                          </p:spTgt>
                                        </p:tgtEl>
                                        <p:attrNameLst>
                                          <p:attrName>style.visibility</p:attrName>
                                        </p:attrNameLst>
                                      </p:cBhvr>
                                      <p:to>
                                        <p:strVal val="hidden"/>
                                      </p:to>
                                    </p:set>
                                  </p:childTnLst>
                                </p:cTn>
                              </p:par>
                            </p:childTnLst>
                          </p:cTn>
                        </p:par>
                        <p:par>
                          <p:cTn id="100" fill="hold">
                            <p:stCondLst>
                              <p:cond delay="500"/>
                            </p:stCondLst>
                            <p:childTnLst>
                              <p:par>
                                <p:cTn id="101" presetID="53" presetClass="entr" presetSubtype="0" fill="hold" grpId="0" nodeType="afterEffect">
                                  <p:stCondLst>
                                    <p:cond delay="0"/>
                                  </p:stCondLst>
                                  <p:childTnLst>
                                    <p:set>
                                      <p:cBhvr>
                                        <p:cTn id="102" dur="1" fill="hold">
                                          <p:stCondLst>
                                            <p:cond delay="0"/>
                                          </p:stCondLst>
                                        </p:cTn>
                                        <p:tgtEl>
                                          <p:spTgt spid="7192"/>
                                        </p:tgtEl>
                                        <p:attrNameLst>
                                          <p:attrName>style.visibility</p:attrName>
                                        </p:attrNameLst>
                                      </p:cBhvr>
                                      <p:to>
                                        <p:strVal val="visible"/>
                                      </p:to>
                                    </p:set>
                                    <p:anim calcmode="lin" valueType="num">
                                      <p:cBhvr>
                                        <p:cTn id="103" dur="500" fill="hold"/>
                                        <p:tgtEl>
                                          <p:spTgt spid="7192"/>
                                        </p:tgtEl>
                                        <p:attrNameLst>
                                          <p:attrName>ppt_w</p:attrName>
                                        </p:attrNameLst>
                                      </p:cBhvr>
                                      <p:tavLst>
                                        <p:tav tm="0">
                                          <p:val>
                                            <p:fltVal val="0"/>
                                          </p:val>
                                        </p:tav>
                                        <p:tav tm="100000">
                                          <p:val>
                                            <p:strVal val="#ppt_w"/>
                                          </p:val>
                                        </p:tav>
                                      </p:tavLst>
                                    </p:anim>
                                    <p:anim calcmode="lin" valueType="num">
                                      <p:cBhvr>
                                        <p:cTn id="104" dur="500" fill="hold"/>
                                        <p:tgtEl>
                                          <p:spTgt spid="7192"/>
                                        </p:tgtEl>
                                        <p:attrNameLst>
                                          <p:attrName>ppt_h</p:attrName>
                                        </p:attrNameLst>
                                      </p:cBhvr>
                                      <p:tavLst>
                                        <p:tav tm="0">
                                          <p:val>
                                            <p:fltVal val="0"/>
                                          </p:val>
                                        </p:tav>
                                        <p:tav tm="100000">
                                          <p:val>
                                            <p:strVal val="#ppt_h"/>
                                          </p:val>
                                        </p:tav>
                                      </p:tavLst>
                                    </p:anim>
                                    <p:animEffect transition="in" filter="fade">
                                      <p:cBhvr>
                                        <p:cTn id="105" dur="500"/>
                                        <p:tgtEl>
                                          <p:spTgt spid="7192"/>
                                        </p:tgtEl>
                                      </p:cBhvr>
                                    </p:animEffect>
                                  </p:childTnLst>
                                </p:cTn>
                              </p:par>
                            </p:childTnLst>
                          </p:cTn>
                        </p:par>
                      </p:childTnLst>
                    </p:cTn>
                  </p:par>
                  <p:par>
                    <p:cTn id="106" fill="hold">
                      <p:stCondLst>
                        <p:cond delay="indefinite"/>
                      </p:stCondLst>
                      <p:childTnLst>
                        <p:par>
                          <p:cTn id="107" fill="hold">
                            <p:stCondLst>
                              <p:cond delay="0"/>
                            </p:stCondLst>
                            <p:childTnLst>
                              <p:par>
                                <p:cTn id="108" presetID="17" presetClass="exit" presetSubtype="10" fill="hold" grpId="1" nodeType="clickEffect">
                                  <p:stCondLst>
                                    <p:cond delay="0"/>
                                  </p:stCondLst>
                                  <p:childTnLst>
                                    <p:anim calcmode="lin" valueType="num">
                                      <p:cBhvr>
                                        <p:cTn id="109" dur="500"/>
                                        <p:tgtEl>
                                          <p:spTgt spid="7171">
                                            <p:txEl>
                                              <p:pRg st="3" end="3"/>
                                            </p:txEl>
                                          </p:spTgt>
                                        </p:tgtEl>
                                        <p:attrNameLst>
                                          <p:attrName>ppt_w</p:attrName>
                                        </p:attrNameLst>
                                      </p:cBhvr>
                                      <p:tavLst>
                                        <p:tav tm="0">
                                          <p:val>
                                            <p:strVal val="ppt_w"/>
                                          </p:val>
                                        </p:tav>
                                        <p:tav tm="100000">
                                          <p:val>
                                            <p:fltVal val="0"/>
                                          </p:val>
                                        </p:tav>
                                      </p:tavLst>
                                    </p:anim>
                                    <p:anim calcmode="lin" valueType="num">
                                      <p:cBhvr>
                                        <p:cTn id="110" dur="500"/>
                                        <p:tgtEl>
                                          <p:spTgt spid="7171">
                                            <p:txEl>
                                              <p:pRg st="3" end="3"/>
                                            </p:txEl>
                                          </p:spTgt>
                                        </p:tgtEl>
                                        <p:attrNameLst>
                                          <p:attrName>ppt_h</p:attrName>
                                        </p:attrNameLst>
                                      </p:cBhvr>
                                      <p:tavLst>
                                        <p:tav tm="0">
                                          <p:val>
                                            <p:strVal val="ppt_h"/>
                                          </p:val>
                                        </p:tav>
                                        <p:tav tm="100000">
                                          <p:val>
                                            <p:strVal val="ppt_h"/>
                                          </p:val>
                                        </p:tav>
                                      </p:tavLst>
                                    </p:anim>
                                    <p:set>
                                      <p:cBhvr>
                                        <p:cTn id="111" dur="1" fill="hold">
                                          <p:stCondLst>
                                            <p:cond delay="499"/>
                                          </p:stCondLst>
                                        </p:cTn>
                                        <p:tgtEl>
                                          <p:spTgt spid="7171">
                                            <p:txEl>
                                              <p:pRg st="3" end="3"/>
                                            </p:txEl>
                                          </p:spTgt>
                                        </p:tgtEl>
                                        <p:attrNameLst>
                                          <p:attrName>style.visibility</p:attrName>
                                        </p:attrNameLst>
                                      </p:cBhvr>
                                      <p:to>
                                        <p:strVal val="hidden"/>
                                      </p:to>
                                    </p:set>
                                  </p:childTnLst>
                                </p:cTn>
                              </p:par>
                            </p:childTnLst>
                          </p:cTn>
                        </p:par>
                        <p:par>
                          <p:cTn id="112" fill="hold">
                            <p:stCondLst>
                              <p:cond delay="500"/>
                            </p:stCondLst>
                            <p:childTnLst>
                              <p:par>
                                <p:cTn id="113" presetID="53" presetClass="entr" presetSubtype="0" fill="hold" grpId="0" nodeType="afterEffect">
                                  <p:stCondLst>
                                    <p:cond delay="0"/>
                                  </p:stCondLst>
                                  <p:childTnLst>
                                    <p:set>
                                      <p:cBhvr>
                                        <p:cTn id="114" dur="1" fill="hold">
                                          <p:stCondLst>
                                            <p:cond delay="0"/>
                                          </p:stCondLst>
                                        </p:cTn>
                                        <p:tgtEl>
                                          <p:spTgt spid="7193"/>
                                        </p:tgtEl>
                                        <p:attrNameLst>
                                          <p:attrName>style.visibility</p:attrName>
                                        </p:attrNameLst>
                                      </p:cBhvr>
                                      <p:to>
                                        <p:strVal val="visible"/>
                                      </p:to>
                                    </p:set>
                                    <p:anim calcmode="lin" valueType="num">
                                      <p:cBhvr>
                                        <p:cTn id="115" dur="500" fill="hold"/>
                                        <p:tgtEl>
                                          <p:spTgt spid="7193"/>
                                        </p:tgtEl>
                                        <p:attrNameLst>
                                          <p:attrName>ppt_w</p:attrName>
                                        </p:attrNameLst>
                                      </p:cBhvr>
                                      <p:tavLst>
                                        <p:tav tm="0">
                                          <p:val>
                                            <p:fltVal val="0"/>
                                          </p:val>
                                        </p:tav>
                                        <p:tav tm="100000">
                                          <p:val>
                                            <p:strVal val="#ppt_w"/>
                                          </p:val>
                                        </p:tav>
                                      </p:tavLst>
                                    </p:anim>
                                    <p:anim calcmode="lin" valueType="num">
                                      <p:cBhvr>
                                        <p:cTn id="116" dur="500" fill="hold"/>
                                        <p:tgtEl>
                                          <p:spTgt spid="7193"/>
                                        </p:tgtEl>
                                        <p:attrNameLst>
                                          <p:attrName>ppt_h</p:attrName>
                                        </p:attrNameLst>
                                      </p:cBhvr>
                                      <p:tavLst>
                                        <p:tav tm="0">
                                          <p:val>
                                            <p:fltVal val="0"/>
                                          </p:val>
                                        </p:tav>
                                        <p:tav tm="100000">
                                          <p:val>
                                            <p:strVal val="#ppt_h"/>
                                          </p:val>
                                        </p:tav>
                                      </p:tavLst>
                                    </p:anim>
                                    <p:animEffect transition="in" filter="fade">
                                      <p:cBhvr>
                                        <p:cTn id="117" dur="500"/>
                                        <p:tgtEl>
                                          <p:spTgt spid="7193"/>
                                        </p:tgtEl>
                                      </p:cBhvr>
                                    </p:animEffect>
                                  </p:childTnLst>
                                </p:cTn>
                              </p:par>
                            </p:childTnLst>
                          </p:cTn>
                        </p:par>
                      </p:childTnLst>
                    </p:cTn>
                  </p:par>
                  <p:par>
                    <p:cTn id="118" fill="hold">
                      <p:stCondLst>
                        <p:cond delay="indefinite"/>
                      </p:stCondLst>
                      <p:childTnLst>
                        <p:par>
                          <p:cTn id="119" fill="hold">
                            <p:stCondLst>
                              <p:cond delay="0"/>
                            </p:stCondLst>
                            <p:childTnLst>
                              <p:par>
                                <p:cTn id="120" presetID="17" presetClass="exit" presetSubtype="10" fill="hold" grpId="1" nodeType="clickEffect">
                                  <p:stCondLst>
                                    <p:cond delay="0"/>
                                  </p:stCondLst>
                                  <p:childTnLst>
                                    <p:anim calcmode="lin" valueType="num">
                                      <p:cBhvr>
                                        <p:cTn id="121" dur="500"/>
                                        <p:tgtEl>
                                          <p:spTgt spid="7171">
                                            <p:txEl>
                                              <p:pRg st="4" end="4"/>
                                            </p:txEl>
                                          </p:spTgt>
                                        </p:tgtEl>
                                        <p:attrNameLst>
                                          <p:attrName>ppt_w</p:attrName>
                                        </p:attrNameLst>
                                      </p:cBhvr>
                                      <p:tavLst>
                                        <p:tav tm="0">
                                          <p:val>
                                            <p:strVal val="ppt_w"/>
                                          </p:val>
                                        </p:tav>
                                        <p:tav tm="100000">
                                          <p:val>
                                            <p:fltVal val="0"/>
                                          </p:val>
                                        </p:tav>
                                      </p:tavLst>
                                    </p:anim>
                                    <p:anim calcmode="lin" valueType="num">
                                      <p:cBhvr>
                                        <p:cTn id="122" dur="500"/>
                                        <p:tgtEl>
                                          <p:spTgt spid="7171">
                                            <p:txEl>
                                              <p:pRg st="4" end="4"/>
                                            </p:txEl>
                                          </p:spTgt>
                                        </p:tgtEl>
                                        <p:attrNameLst>
                                          <p:attrName>ppt_h</p:attrName>
                                        </p:attrNameLst>
                                      </p:cBhvr>
                                      <p:tavLst>
                                        <p:tav tm="0">
                                          <p:val>
                                            <p:strVal val="ppt_h"/>
                                          </p:val>
                                        </p:tav>
                                        <p:tav tm="100000">
                                          <p:val>
                                            <p:strVal val="ppt_h"/>
                                          </p:val>
                                        </p:tav>
                                      </p:tavLst>
                                    </p:anim>
                                    <p:set>
                                      <p:cBhvr>
                                        <p:cTn id="123" dur="1" fill="hold">
                                          <p:stCondLst>
                                            <p:cond delay="499"/>
                                          </p:stCondLst>
                                        </p:cTn>
                                        <p:tgtEl>
                                          <p:spTgt spid="7171">
                                            <p:txEl>
                                              <p:pRg st="4" end="4"/>
                                            </p:txEl>
                                          </p:spTgt>
                                        </p:tgtEl>
                                        <p:attrNameLst>
                                          <p:attrName>style.visibility</p:attrName>
                                        </p:attrNameLst>
                                      </p:cBhvr>
                                      <p:to>
                                        <p:strVal val="hidden"/>
                                      </p:to>
                                    </p:set>
                                  </p:childTnLst>
                                </p:cTn>
                              </p:par>
                            </p:childTnLst>
                          </p:cTn>
                        </p:par>
                        <p:par>
                          <p:cTn id="124" fill="hold">
                            <p:stCondLst>
                              <p:cond delay="500"/>
                            </p:stCondLst>
                            <p:childTnLst>
                              <p:par>
                                <p:cTn id="125" presetID="53" presetClass="entr" presetSubtype="0" fill="hold" grpId="0" nodeType="afterEffect">
                                  <p:stCondLst>
                                    <p:cond delay="0"/>
                                  </p:stCondLst>
                                  <p:childTnLst>
                                    <p:set>
                                      <p:cBhvr>
                                        <p:cTn id="126" dur="1" fill="hold">
                                          <p:stCondLst>
                                            <p:cond delay="0"/>
                                          </p:stCondLst>
                                        </p:cTn>
                                        <p:tgtEl>
                                          <p:spTgt spid="7202"/>
                                        </p:tgtEl>
                                        <p:attrNameLst>
                                          <p:attrName>style.visibility</p:attrName>
                                        </p:attrNameLst>
                                      </p:cBhvr>
                                      <p:to>
                                        <p:strVal val="visible"/>
                                      </p:to>
                                    </p:set>
                                    <p:anim calcmode="lin" valueType="num">
                                      <p:cBhvr>
                                        <p:cTn id="127" dur="500" fill="hold"/>
                                        <p:tgtEl>
                                          <p:spTgt spid="7202"/>
                                        </p:tgtEl>
                                        <p:attrNameLst>
                                          <p:attrName>ppt_w</p:attrName>
                                        </p:attrNameLst>
                                      </p:cBhvr>
                                      <p:tavLst>
                                        <p:tav tm="0">
                                          <p:val>
                                            <p:fltVal val="0"/>
                                          </p:val>
                                        </p:tav>
                                        <p:tav tm="100000">
                                          <p:val>
                                            <p:strVal val="#ppt_w"/>
                                          </p:val>
                                        </p:tav>
                                      </p:tavLst>
                                    </p:anim>
                                    <p:anim calcmode="lin" valueType="num">
                                      <p:cBhvr>
                                        <p:cTn id="128" dur="500" fill="hold"/>
                                        <p:tgtEl>
                                          <p:spTgt spid="7202"/>
                                        </p:tgtEl>
                                        <p:attrNameLst>
                                          <p:attrName>ppt_h</p:attrName>
                                        </p:attrNameLst>
                                      </p:cBhvr>
                                      <p:tavLst>
                                        <p:tav tm="0">
                                          <p:val>
                                            <p:fltVal val="0"/>
                                          </p:val>
                                        </p:tav>
                                        <p:tav tm="100000">
                                          <p:val>
                                            <p:strVal val="#ppt_h"/>
                                          </p:val>
                                        </p:tav>
                                      </p:tavLst>
                                    </p:anim>
                                    <p:animEffect transition="in" filter="fade">
                                      <p:cBhvr>
                                        <p:cTn id="129" dur="500"/>
                                        <p:tgtEl>
                                          <p:spTgt spid="7202"/>
                                        </p:tgtEl>
                                      </p:cBhvr>
                                    </p:animEffect>
                                  </p:childTnLst>
                                </p:cTn>
                              </p:par>
                            </p:childTnLst>
                          </p:cTn>
                        </p:par>
                      </p:childTnLst>
                    </p:cTn>
                  </p:par>
                  <p:par>
                    <p:cTn id="130" fill="hold">
                      <p:stCondLst>
                        <p:cond delay="indefinite"/>
                      </p:stCondLst>
                      <p:childTnLst>
                        <p:par>
                          <p:cTn id="131" fill="hold">
                            <p:stCondLst>
                              <p:cond delay="0"/>
                            </p:stCondLst>
                            <p:childTnLst>
                              <p:par>
                                <p:cTn id="132" presetID="17" presetClass="exit" presetSubtype="10" fill="hold" grpId="1" nodeType="clickEffect">
                                  <p:stCondLst>
                                    <p:cond delay="0"/>
                                  </p:stCondLst>
                                  <p:childTnLst>
                                    <p:anim calcmode="lin" valueType="num">
                                      <p:cBhvr>
                                        <p:cTn id="133" dur="500"/>
                                        <p:tgtEl>
                                          <p:spTgt spid="7171">
                                            <p:txEl>
                                              <p:pRg st="5" end="5"/>
                                            </p:txEl>
                                          </p:spTgt>
                                        </p:tgtEl>
                                        <p:attrNameLst>
                                          <p:attrName>ppt_w</p:attrName>
                                        </p:attrNameLst>
                                      </p:cBhvr>
                                      <p:tavLst>
                                        <p:tav tm="0">
                                          <p:val>
                                            <p:strVal val="ppt_w"/>
                                          </p:val>
                                        </p:tav>
                                        <p:tav tm="100000">
                                          <p:val>
                                            <p:fltVal val="0"/>
                                          </p:val>
                                        </p:tav>
                                      </p:tavLst>
                                    </p:anim>
                                    <p:anim calcmode="lin" valueType="num">
                                      <p:cBhvr>
                                        <p:cTn id="134" dur="500"/>
                                        <p:tgtEl>
                                          <p:spTgt spid="7171">
                                            <p:txEl>
                                              <p:pRg st="5" end="5"/>
                                            </p:txEl>
                                          </p:spTgt>
                                        </p:tgtEl>
                                        <p:attrNameLst>
                                          <p:attrName>ppt_h</p:attrName>
                                        </p:attrNameLst>
                                      </p:cBhvr>
                                      <p:tavLst>
                                        <p:tav tm="0">
                                          <p:val>
                                            <p:strVal val="ppt_h"/>
                                          </p:val>
                                        </p:tav>
                                        <p:tav tm="100000">
                                          <p:val>
                                            <p:strVal val="ppt_h"/>
                                          </p:val>
                                        </p:tav>
                                      </p:tavLst>
                                    </p:anim>
                                    <p:set>
                                      <p:cBhvr>
                                        <p:cTn id="135" dur="1" fill="hold">
                                          <p:stCondLst>
                                            <p:cond delay="499"/>
                                          </p:stCondLst>
                                        </p:cTn>
                                        <p:tgtEl>
                                          <p:spTgt spid="7171">
                                            <p:txEl>
                                              <p:pRg st="5" end="5"/>
                                            </p:txEl>
                                          </p:spTgt>
                                        </p:tgtEl>
                                        <p:attrNameLst>
                                          <p:attrName>style.visibility</p:attrName>
                                        </p:attrNameLst>
                                      </p:cBhvr>
                                      <p:to>
                                        <p:strVal val="hidden"/>
                                      </p:to>
                                    </p:set>
                                  </p:childTnLst>
                                </p:cTn>
                              </p:par>
                            </p:childTnLst>
                          </p:cTn>
                        </p:par>
                        <p:par>
                          <p:cTn id="136" fill="hold">
                            <p:stCondLst>
                              <p:cond delay="500"/>
                            </p:stCondLst>
                            <p:childTnLst>
                              <p:par>
                                <p:cTn id="137" presetID="53" presetClass="entr" presetSubtype="0" fill="hold" grpId="0" nodeType="afterEffect">
                                  <p:stCondLst>
                                    <p:cond delay="0"/>
                                  </p:stCondLst>
                                  <p:childTnLst>
                                    <p:set>
                                      <p:cBhvr>
                                        <p:cTn id="138" dur="1" fill="hold">
                                          <p:stCondLst>
                                            <p:cond delay="0"/>
                                          </p:stCondLst>
                                        </p:cTn>
                                        <p:tgtEl>
                                          <p:spTgt spid="7194"/>
                                        </p:tgtEl>
                                        <p:attrNameLst>
                                          <p:attrName>style.visibility</p:attrName>
                                        </p:attrNameLst>
                                      </p:cBhvr>
                                      <p:to>
                                        <p:strVal val="visible"/>
                                      </p:to>
                                    </p:set>
                                    <p:anim calcmode="lin" valueType="num">
                                      <p:cBhvr>
                                        <p:cTn id="139" dur="500" fill="hold"/>
                                        <p:tgtEl>
                                          <p:spTgt spid="7194"/>
                                        </p:tgtEl>
                                        <p:attrNameLst>
                                          <p:attrName>ppt_w</p:attrName>
                                        </p:attrNameLst>
                                      </p:cBhvr>
                                      <p:tavLst>
                                        <p:tav tm="0">
                                          <p:val>
                                            <p:fltVal val="0"/>
                                          </p:val>
                                        </p:tav>
                                        <p:tav tm="100000">
                                          <p:val>
                                            <p:strVal val="#ppt_w"/>
                                          </p:val>
                                        </p:tav>
                                      </p:tavLst>
                                    </p:anim>
                                    <p:anim calcmode="lin" valueType="num">
                                      <p:cBhvr>
                                        <p:cTn id="140" dur="500" fill="hold"/>
                                        <p:tgtEl>
                                          <p:spTgt spid="7194"/>
                                        </p:tgtEl>
                                        <p:attrNameLst>
                                          <p:attrName>ppt_h</p:attrName>
                                        </p:attrNameLst>
                                      </p:cBhvr>
                                      <p:tavLst>
                                        <p:tav tm="0">
                                          <p:val>
                                            <p:fltVal val="0"/>
                                          </p:val>
                                        </p:tav>
                                        <p:tav tm="100000">
                                          <p:val>
                                            <p:strVal val="#ppt_h"/>
                                          </p:val>
                                        </p:tav>
                                      </p:tavLst>
                                    </p:anim>
                                    <p:animEffect transition="in" filter="fade">
                                      <p:cBhvr>
                                        <p:cTn id="141" dur="500"/>
                                        <p:tgtEl>
                                          <p:spTgt spid="7194"/>
                                        </p:tgtEl>
                                      </p:cBhvr>
                                    </p:animEffect>
                                  </p:childTnLst>
                                </p:cTn>
                              </p:par>
                            </p:childTnLst>
                          </p:cTn>
                        </p:par>
                      </p:childTnLst>
                    </p:cTn>
                  </p:par>
                  <p:par>
                    <p:cTn id="142" fill="hold">
                      <p:stCondLst>
                        <p:cond delay="indefinite"/>
                      </p:stCondLst>
                      <p:childTnLst>
                        <p:par>
                          <p:cTn id="143" fill="hold">
                            <p:stCondLst>
                              <p:cond delay="0"/>
                            </p:stCondLst>
                            <p:childTnLst>
                              <p:par>
                                <p:cTn id="144" presetID="17" presetClass="exit" presetSubtype="10" fill="hold" grpId="1" nodeType="clickEffect">
                                  <p:stCondLst>
                                    <p:cond delay="0"/>
                                  </p:stCondLst>
                                  <p:childTnLst>
                                    <p:anim calcmode="lin" valueType="num">
                                      <p:cBhvr>
                                        <p:cTn id="145" dur="500"/>
                                        <p:tgtEl>
                                          <p:spTgt spid="7171">
                                            <p:txEl>
                                              <p:pRg st="6" end="6"/>
                                            </p:txEl>
                                          </p:spTgt>
                                        </p:tgtEl>
                                        <p:attrNameLst>
                                          <p:attrName>ppt_w</p:attrName>
                                        </p:attrNameLst>
                                      </p:cBhvr>
                                      <p:tavLst>
                                        <p:tav tm="0">
                                          <p:val>
                                            <p:strVal val="ppt_w"/>
                                          </p:val>
                                        </p:tav>
                                        <p:tav tm="100000">
                                          <p:val>
                                            <p:fltVal val="0"/>
                                          </p:val>
                                        </p:tav>
                                      </p:tavLst>
                                    </p:anim>
                                    <p:anim calcmode="lin" valueType="num">
                                      <p:cBhvr>
                                        <p:cTn id="146" dur="500"/>
                                        <p:tgtEl>
                                          <p:spTgt spid="7171">
                                            <p:txEl>
                                              <p:pRg st="6" end="6"/>
                                            </p:txEl>
                                          </p:spTgt>
                                        </p:tgtEl>
                                        <p:attrNameLst>
                                          <p:attrName>ppt_h</p:attrName>
                                        </p:attrNameLst>
                                      </p:cBhvr>
                                      <p:tavLst>
                                        <p:tav tm="0">
                                          <p:val>
                                            <p:strVal val="ppt_h"/>
                                          </p:val>
                                        </p:tav>
                                        <p:tav tm="100000">
                                          <p:val>
                                            <p:strVal val="ppt_h"/>
                                          </p:val>
                                        </p:tav>
                                      </p:tavLst>
                                    </p:anim>
                                    <p:set>
                                      <p:cBhvr>
                                        <p:cTn id="147" dur="1" fill="hold">
                                          <p:stCondLst>
                                            <p:cond delay="499"/>
                                          </p:stCondLst>
                                        </p:cTn>
                                        <p:tgtEl>
                                          <p:spTgt spid="7171">
                                            <p:txEl>
                                              <p:pRg st="6" end="6"/>
                                            </p:txEl>
                                          </p:spTgt>
                                        </p:tgtEl>
                                        <p:attrNameLst>
                                          <p:attrName>style.visibility</p:attrName>
                                        </p:attrNameLst>
                                      </p:cBhvr>
                                      <p:to>
                                        <p:strVal val="hidden"/>
                                      </p:to>
                                    </p:set>
                                  </p:childTnLst>
                                </p:cTn>
                              </p:par>
                            </p:childTnLst>
                          </p:cTn>
                        </p:par>
                        <p:par>
                          <p:cTn id="148" fill="hold">
                            <p:stCondLst>
                              <p:cond delay="500"/>
                            </p:stCondLst>
                            <p:childTnLst>
                              <p:par>
                                <p:cTn id="149" presetID="53" presetClass="entr" presetSubtype="0" fill="hold" grpId="0" nodeType="afterEffect">
                                  <p:stCondLst>
                                    <p:cond delay="0"/>
                                  </p:stCondLst>
                                  <p:childTnLst>
                                    <p:set>
                                      <p:cBhvr>
                                        <p:cTn id="150" dur="1" fill="hold">
                                          <p:stCondLst>
                                            <p:cond delay="0"/>
                                          </p:stCondLst>
                                        </p:cTn>
                                        <p:tgtEl>
                                          <p:spTgt spid="7196"/>
                                        </p:tgtEl>
                                        <p:attrNameLst>
                                          <p:attrName>style.visibility</p:attrName>
                                        </p:attrNameLst>
                                      </p:cBhvr>
                                      <p:to>
                                        <p:strVal val="visible"/>
                                      </p:to>
                                    </p:set>
                                    <p:anim calcmode="lin" valueType="num">
                                      <p:cBhvr>
                                        <p:cTn id="151" dur="500" fill="hold"/>
                                        <p:tgtEl>
                                          <p:spTgt spid="7196"/>
                                        </p:tgtEl>
                                        <p:attrNameLst>
                                          <p:attrName>ppt_w</p:attrName>
                                        </p:attrNameLst>
                                      </p:cBhvr>
                                      <p:tavLst>
                                        <p:tav tm="0">
                                          <p:val>
                                            <p:fltVal val="0"/>
                                          </p:val>
                                        </p:tav>
                                        <p:tav tm="100000">
                                          <p:val>
                                            <p:strVal val="#ppt_w"/>
                                          </p:val>
                                        </p:tav>
                                      </p:tavLst>
                                    </p:anim>
                                    <p:anim calcmode="lin" valueType="num">
                                      <p:cBhvr>
                                        <p:cTn id="152" dur="500" fill="hold"/>
                                        <p:tgtEl>
                                          <p:spTgt spid="7196"/>
                                        </p:tgtEl>
                                        <p:attrNameLst>
                                          <p:attrName>ppt_h</p:attrName>
                                        </p:attrNameLst>
                                      </p:cBhvr>
                                      <p:tavLst>
                                        <p:tav tm="0">
                                          <p:val>
                                            <p:fltVal val="0"/>
                                          </p:val>
                                        </p:tav>
                                        <p:tav tm="100000">
                                          <p:val>
                                            <p:strVal val="#ppt_h"/>
                                          </p:val>
                                        </p:tav>
                                      </p:tavLst>
                                    </p:anim>
                                    <p:animEffect transition="in" filter="fade">
                                      <p:cBhvr>
                                        <p:cTn id="153" dur="500"/>
                                        <p:tgtEl>
                                          <p:spTgt spid="7196"/>
                                        </p:tgtEl>
                                      </p:cBhvr>
                                    </p:animEffect>
                                  </p:childTnLst>
                                </p:cTn>
                              </p:par>
                              <p:par>
                                <p:cTn id="154" presetID="53" presetClass="entr" presetSubtype="0" fill="hold" grpId="0" nodeType="withEffect">
                                  <p:stCondLst>
                                    <p:cond delay="0"/>
                                  </p:stCondLst>
                                  <p:childTnLst>
                                    <p:set>
                                      <p:cBhvr>
                                        <p:cTn id="155" dur="1" fill="hold">
                                          <p:stCondLst>
                                            <p:cond delay="0"/>
                                          </p:stCondLst>
                                        </p:cTn>
                                        <p:tgtEl>
                                          <p:spTgt spid="7195"/>
                                        </p:tgtEl>
                                        <p:attrNameLst>
                                          <p:attrName>style.visibility</p:attrName>
                                        </p:attrNameLst>
                                      </p:cBhvr>
                                      <p:to>
                                        <p:strVal val="visible"/>
                                      </p:to>
                                    </p:set>
                                    <p:anim calcmode="lin" valueType="num">
                                      <p:cBhvr>
                                        <p:cTn id="156" dur="500" fill="hold"/>
                                        <p:tgtEl>
                                          <p:spTgt spid="7195"/>
                                        </p:tgtEl>
                                        <p:attrNameLst>
                                          <p:attrName>ppt_w</p:attrName>
                                        </p:attrNameLst>
                                      </p:cBhvr>
                                      <p:tavLst>
                                        <p:tav tm="0">
                                          <p:val>
                                            <p:fltVal val="0"/>
                                          </p:val>
                                        </p:tav>
                                        <p:tav tm="100000">
                                          <p:val>
                                            <p:strVal val="#ppt_w"/>
                                          </p:val>
                                        </p:tav>
                                      </p:tavLst>
                                    </p:anim>
                                    <p:anim calcmode="lin" valueType="num">
                                      <p:cBhvr>
                                        <p:cTn id="157" dur="500" fill="hold"/>
                                        <p:tgtEl>
                                          <p:spTgt spid="7195"/>
                                        </p:tgtEl>
                                        <p:attrNameLst>
                                          <p:attrName>ppt_h</p:attrName>
                                        </p:attrNameLst>
                                      </p:cBhvr>
                                      <p:tavLst>
                                        <p:tav tm="0">
                                          <p:val>
                                            <p:fltVal val="0"/>
                                          </p:val>
                                        </p:tav>
                                        <p:tav tm="100000">
                                          <p:val>
                                            <p:strVal val="#ppt_h"/>
                                          </p:val>
                                        </p:tav>
                                      </p:tavLst>
                                    </p:anim>
                                    <p:animEffect transition="in" filter="fade">
                                      <p:cBhvr>
                                        <p:cTn id="158" dur="500"/>
                                        <p:tgtEl>
                                          <p:spTgt spid="7195"/>
                                        </p:tgtEl>
                                      </p:cBhvr>
                                    </p:animEffect>
                                  </p:childTnLst>
                                </p:cTn>
                              </p:par>
                            </p:childTnLst>
                          </p:cTn>
                        </p:par>
                      </p:childTnLst>
                    </p:cTn>
                  </p:par>
                  <p:par>
                    <p:cTn id="159" fill="hold">
                      <p:stCondLst>
                        <p:cond delay="indefinite"/>
                      </p:stCondLst>
                      <p:childTnLst>
                        <p:par>
                          <p:cTn id="160" fill="hold">
                            <p:stCondLst>
                              <p:cond delay="0"/>
                            </p:stCondLst>
                            <p:childTnLst>
                              <p:par>
                                <p:cTn id="161" presetID="17" presetClass="exit" presetSubtype="10" fill="hold" grpId="1" nodeType="clickEffect">
                                  <p:stCondLst>
                                    <p:cond delay="0"/>
                                  </p:stCondLst>
                                  <p:childTnLst>
                                    <p:anim calcmode="lin" valueType="num">
                                      <p:cBhvr>
                                        <p:cTn id="162" dur="500"/>
                                        <p:tgtEl>
                                          <p:spTgt spid="7171">
                                            <p:txEl>
                                              <p:pRg st="7" end="7"/>
                                            </p:txEl>
                                          </p:spTgt>
                                        </p:tgtEl>
                                        <p:attrNameLst>
                                          <p:attrName>ppt_w</p:attrName>
                                        </p:attrNameLst>
                                      </p:cBhvr>
                                      <p:tavLst>
                                        <p:tav tm="0">
                                          <p:val>
                                            <p:strVal val="ppt_w"/>
                                          </p:val>
                                        </p:tav>
                                        <p:tav tm="100000">
                                          <p:val>
                                            <p:fltVal val="0"/>
                                          </p:val>
                                        </p:tav>
                                      </p:tavLst>
                                    </p:anim>
                                    <p:anim calcmode="lin" valueType="num">
                                      <p:cBhvr>
                                        <p:cTn id="163" dur="500"/>
                                        <p:tgtEl>
                                          <p:spTgt spid="7171">
                                            <p:txEl>
                                              <p:pRg st="7" end="7"/>
                                            </p:txEl>
                                          </p:spTgt>
                                        </p:tgtEl>
                                        <p:attrNameLst>
                                          <p:attrName>ppt_h</p:attrName>
                                        </p:attrNameLst>
                                      </p:cBhvr>
                                      <p:tavLst>
                                        <p:tav tm="0">
                                          <p:val>
                                            <p:strVal val="ppt_h"/>
                                          </p:val>
                                        </p:tav>
                                        <p:tav tm="100000">
                                          <p:val>
                                            <p:strVal val="ppt_h"/>
                                          </p:val>
                                        </p:tav>
                                      </p:tavLst>
                                    </p:anim>
                                    <p:set>
                                      <p:cBhvr>
                                        <p:cTn id="164" dur="1" fill="hold">
                                          <p:stCondLst>
                                            <p:cond delay="499"/>
                                          </p:stCondLst>
                                        </p:cTn>
                                        <p:tgtEl>
                                          <p:spTgt spid="7171">
                                            <p:txEl>
                                              <p:pRg st="7" end="7"/>
                                            </p:txEl>
                                          </p:spTgt>
                                        </p:tgtEl>
                                        <p:attrNameLst>
                                          <p:attrName>style.visibility</p:attrName>
                                        </p:attrNameLst>
                                      </p:cBhvr>
                                      <p:to>
                                        <p:strVal val="hidden"/>
                                      </p:to>
                                    </p:set>
                                  </p:childTnLst>
                                </p:cTn>
                              </p:par>
                            </p:childTnLst>
                          </p:cTn>
                        </p:par>
                        <p:par>
                          <p:cTn id="165" fill="hold">
                            <p:stCondLst>
                              <p:cond delay="500"/>
                            </p:stCondLst>
                            <p:childTnLst>
                              <p:par>
                                <p:cTn id="166" presetID="53" presetClass="entr" presetSubtype="0" fill="hold" grpId="0" nodeType="afterEffect">
                                  <p:stCondLst>
                                    <p:cond delay="0"/>
                                  </p:stCondLst>
                                  <p:childTnLst>
                                    <p:set>
                                      <p:cBhvr>
                                        <p:cTn id="167" dur="1" fill="hold">
                                          <p:stCondLst>
                                            <p:cond delay="0"/>
                                          </p:stCondLst>
                                        </p:cTn>
                                        <p:tgtEl>
                                          <p:spTgt spid="7203"/>
                                        </p:tgtEl>
                                        <p:attrNameLst>
                                          <p:attrName>style.visibility</p:attrName>
                                        </p:attrNameLst>
                                      </p:cBhvr>
                                      <p:to>
                                        <p:strVal val="visible"/>
                                      </p:to>
                                    </p:set>
                                    <p:anim calcmode="lin" valueType="num">
                                      <p:cBhvr>
                                        <p:cTn id="168" dur="500" fill="hold"/>
                                        <p:tgtEl>
                                          <p:spTgt spid="7203"/>
                                        </p:tgtEl>
                                        <p:attrNameLst>
                                          <p:attrName>ppt_w</p:attrName>
                                        </p:attrNameLst>
                                      </p:cBhvr>
                                      <p:tavLst>
                                        <p:tav tm="0">
                                          <p:val>
                                            <p:fltVal val="0"/>
                                          </p:val>
                                        </p:tav>
                                        <p:tav tm="100000">
                                          <p:val>
                                            <p:strVal val="#ppt_w"/>
                                          </p:val>
                                        </p:tav>
                                      </p:tavLst>
                                    </p:anim>
                                    <p:anim calcmode="lin" valueType="num">
                                      <p:cBhvr>
                                        <p:cTn id="169" dur="500" fill="hold"/>
                                        <p:tgtEl>
                                          <p:spTgt spid="7203"/>
                                        </p:tgtEl>
                                        <p:attrNameLst>
                                          <p:attrName>ppt_h</p:attrName>
                                        </p:attrNameLst>
                                      </p:cBhvr>
                                      <p:tavLst>
                                        <p:tav tm="0">
                                          <p:val>
                                            <p:fltVal val="0"/>
                                          </p:val>
                                        </p:tav>
                                        <p:tav tm="100000">
                                          <p:val>
                                            <p:strVal val="#ppt_h"/>
                                          </p:val>
                                        </p:tav>
                                      </p:tavLst>
                                    </p:anim>
                                    <p:animEffect transition="in" filter="fade">
                                      <p:cBhvr>
                                        <p:cTn id="170" dur="500"/>
                                        <p:tgtEl>
                                          <p:spTgt spid="7203"/>
                                        </p:tgtEl>
                                      </p:cBhvr>
                                    </p:animEffect>
                                  </p:childTnLst>
                                </p:cTn>
                              </p:par>
                            </p:childTnLst>
                          </p:cTn>
                        </p:par>
                      </p:childTnLst>
                    </p:cTn>
                  </p:par>
                  <p:par>
                    <p:cTn id="171" fill="hold">
                      <p:stCondLst>
                        <p:cond delay="indefinite"/>
                      </p:stCondLst>
                      <p:childTnLst>
                        <p:par>
                          <p:cTn id="172" fill="hold">
                            <p:stCondLst>
                              <p:cond delay="0"/>
                            </p:stCondLst>
                            <p:childTnLst>
                              <p:par>
                                <p:cTn id="173" presetID="17" presetClass="exit" presetSubtype="10" fill="hold" grpId="1" nodeType="clickEffect">
                                  <p:stCondLst>
                                    <p:cond delay="0"/>
                                  </p:stCondLst>
                                  <p:childTnLst>
                                    <p:anim calcmode="lin" valueType="num">
                                      <p:cBhvr>
                                        <p:cTn id="174" dur="500"/>
                                        <p:tgtEl>
                                          <p:spTgt spid="7171">
                                            <p:txEl>
                                              <p:pRg st="8" end="8"/>
                                            </p:txEl>
                                          </p:spTgt>
                                        </p:tgtEl>
                                        <p:attrNameLst>
                                          <p:attrName>ppt_w</p:attrName>
                                        </p:attrNameLst>
                                      </p:cBhvr>
                                      <p:tavLst>
                                        <p:tav tm="0">
                                          <p:val>
                                            <p:strVal val="ppt_w"/>
                                          </p:val>
                                        </p:tav>
                                        <p:tav tm="100000">
                                          <p:val>
                                            <p:fltVal val="0"/>
                                          </p:val>
                                        </p:tav>
                                      </p:tavLst>
                                    </p:anim>
                                    <p:anim calcmode="lin" valueType="num">
                                      <p:cBhvr>
                                        <p:cTn id="175" dur="500"/>
                                        <p:tgtEl>
                                          <p:spTgt spid="7171">
                                            <p:txEl>
                                              <p:pRg st="8" end="8"/>
                                            </p:txEl>
                                          </p:spTgt>
                                        </p:tgtEl>
                                        <p:attrNameLst>
                                          <p:attrName>ppt_h</p:attrName>
                                        </p:attrNameLst>
                                      </p:cBhvr>
                                      <p:tavLst>
                                        <p:tav tm="0">
                                          <p:val>
                                            <p:strVal val="ppt_h"/>
                                          </p:val>
                                        </p:tav>
                                        <p:tav tm="100000">
                                          <p:val>
                                            <p:strVal val="ppt_h"/>
                                          </p:val>
                                        </p:tav>
                                      </p:tavLst>
                                    </p:anim>
                                    <p:set>
                                      <p:cBhvr>
                                        <p:cTn id="176" dur="1" fill="hold">
                                          <p:stCondLst>
                                            <p:cond delay="499"/>
                                          </p:stCondLst>
                                        </p:cTn>
                                        <p:tgtEl>
                                          <p:spTgt spid="7171">
                                            <p:txEl>
                                              <p:pRg st="8" end="8"/>
                                            </p:txEl>
                                          </p:spTgt>
                                        </p:tgtEl>
                                        <p:attrNameLst>
                                          <p:attrName>style.visibility</p:attrName>
                                        </p:attrNameLst>
                                      </p:cBhvr>
                                      <p:to>
                                        <p:strVal val="hidden"/>
                                      </p:to>
                                    </p:set>
                                  </p:childTnLst>
                                </p:cTn>
                              </p:par>
                            </p:childTnLst>
                          </p:cTn>
                        </p:par>
                        <p:par>
                          <p:cTn id="177" fill="hold">
                            <p:stCondLst>
                              <p:cond delay="500"/>
                            </p:stCondLst>
                            <p:childTnLst>
                              <p:par>
                                <p:cTn id="178" presetID="53" presetClass="entr" presetSubtype="0" fill="hold" grpId="0" nodeType="afterEffect">
                                  <p:stCondLst>
                                    <p:cond delay="0"/>
                                  </p:stCondLst>
                                  <p:childTnLst>
                                    <p:set>
                                      <p:cBhvr>
                                        <p:cTn id="179" dur="1" fill="hold">
                                          <p:stCondLst>
                                            <p:cond delay="0"/>
                                          </p:stCondLst>
                                        </p:cTn>
                                        <p:tgtEl>
                                          <p:spTgt spid="7204"/>
                                        </p:tgtEl>
                                        <p:attrNameLst>
                                          <p:attrName>style.visibility</p:attrName>
                                        </p:attrNameLst>
                                      </p:cBhvr>
                                      <p:to>
                                        <p:strVal val="visible"/>
                                      </p:to>
                                    </p:set>
                                    <p:anim calcmode="lin" valueType="num">
                                      <p:cBhvr>
                                        <p:cTn id="180" dur="500" fill="hold"/>
                                        <p:tgtEl>
                                          <p:spTgt spid="7204"/>
                                        </p:tgtEl>
                                        <p:attrNameLst>
                                          <p:attrName>ppt_w</p:attrName>
                                        </p:attrNameLst>
                                      </p:cBhvr>
                                      <p:tavLst>
                                        <p:tav tm="0">
                                          <p:val>
                                            <p:fltVal val="0"/>
                                          </p:val>
                                        </p:tav>
                                        <p:tav tm="100000">
                                          <p:val>
                                            <p:strVal val="#ppt_w"/>
                                          </p:val>
                                        </p:tav>
                                      </p:tavLst>
                                    </p:anim>
                                    <p:anim calcmode="lin" valueType="num">
                                      <p:cBhvr>
                                        <p:cTn id="181" dur="500" fill="hold"/>
                                        <p:tgtEl>
                                          <p:spTgt spid="7204"/>
                                        </p:tgtEl>
                                        <p:attrNameLst>
                                          <p:attrName>ppt_h</p:attrName>
                                        </p:attrNameLst>
                                      </p:cBhvr>
                                      <p:tavLst>
                                        <p:tav tm="0">
                                          <p:val>
                                            <p:fltVal val="0"/>
                                          </p:val>
                                        </p:tav>
                                        <p:tav tm="100000">
                                          <p:val>
                                            <p:strVal val="#ppt_h"/>
                                          </p:val>
                                        </p:tav>
                                      </p:tavLst>
                                    </p:anim>
                                    <p:animEffect transition="in" filter="fade">
                                      <p:cBhvr>
                                        <p:cTn id="182" dur="500"/>
                                        <p:tgtEl>
                                          <p:spTgt spid="7204"/>
                                        </p:tgtEl>
                                      </p:cBhvr>
                                    </p:animEffect>
                                  </p:childTnLst>
                                </p:cTn>
                              </p:par>
                            </p:childTnLst>
                          </p:cTn>
                        </p:par>
                      </p:childTnLst>
                    </p:cTn>
                  </p:par>
                  <p:par>
                    <p:cTn id="183" fill="hold">
                      <p:stCondLst>
                        <p:cond delay="indefinite"/>
                      </p:stCondLst>
                      <p:childTnLst>
                        <p:par>
                          <p:cTn id="184" fill="hold">
                            <p:stCondLst>
                              <p:cond delay="0"/>
                            </p:stCondLst>
                            <p:childTnLst>
                              <p:par>
                                <p:cTn id="185" presetID="17" presetClass="exit" presetSubtype="10" fill="hold" grpId="1" nodeType="clickEffect">
                                  <p:stCondLst>
                                    <p:cond delay="0"/>
                                  </p:stCondLst>
                                  <p:childTnLst>
                                    <p:anim calcmode="lin" valueType="num">
                                      <p:cBhvr>
                                        <p:cTn id="186" dur="500"/>
                                        <p:tgtEl>
                                          <p:spTgt spid="7171">
                                            <p:txEl>
                                              <p:pRg st="9" end="9"/>
                                            </p:txEl>
                                          </p:spTgt>
                                        </p:tgtEl>
                                        <p:attrNameLst>
                                          <p:attrName>ppt_w</p:attrName>
                                        </p:attrNameLst>
                                      </p:cBhvr>
                                      <p:tavLst>
                                        <p:tav tm="0">
                                          <p:val>
                                            <p:strVal val="ppt_w"/>
                                          </p:val>
                                        </p:tav>
                                        <p:tav tm="100000">
                                          <p:val>
                                            <p:fltVal val="0"/>
                                          </p:val>
                                        </p:tav>
                                      </p:tavLst>
                                    </p:anim>
                                    <p:anim calcmode="lin" valueType="num">
                                      <p:cBhvr>
                                        <p:cTn id="187" dur="500"/>
                                        <p:tgtEl>
                                          <p:spTgt spid="7171">
                                            <p:txEl>
                                              <p:pRg st="9" end="9"/>
                                            </p:txEl>
                                          </p:spTgt>
                                        </p:tgtEl>
                                        <p:attrNameLst>
                                          <p:attrName>ppt_h</p:attrName>
                                        </p:attrNameLst>
                                      </p:cBhvr>
                                      <p:tavLst>
                                        <p:tav tm="0">
                                          <p:val>
                                            <p:strVal val="ppt_h"/>
                                          </p:val>
                                        </p:tav>
                                        <p:tav tm="100000">
                                          <p:val>
                                            <p:strVal val="ppt_h"/>
                                          </p:val>
                                        </p:tav>
                                      </p:tavLst>
                                    </p:anim>
                                    <p:set>
                                      <p:cBhvr>
                                        <p:cTn id="188" dur="1" fill="hold">
                                          <p:stCondLst>
                                            <p:cond delay="499"/>
                                          </p:stCondLst>
                                        </p:cTn>
                                        <p:tgtEl>
                                          <p:spTgt spid="7171">
                                            <p:txEl>
                                              <p:pRg st="9" end="9"/>
                                            </p:txEl>
                                          </p:spTgt>
                                        </p:tgtEl>
                                        <p:attrNameLst>
                                          <p:attrName>style.visibility</p:attrName>
                                        </p:attrNameLst>
                                      </p:cBhvr>
                                      <p:to>
                                        <p:strVal val="hidden"/>
                                      </p:to>
                                    </p:set>
                                  </p:childTnLst>
                                </p:cTn>
                              </p:par>
                            </p:childTnLst>
                          </p:cTn>
                        </p:par>
                        <p:par>
                          <p:cTn id="189" fill="hold">
                            <p:stCondLst>
                              <p:cond delay="500"/>
                            </p:stCondLst>
                            <p:childTnLst>
                              <p:par>
                                <p:cTn id="190" presetID="53" presetClass="entr" presetSubtype="0" fill="hold" grpId="0" nodeType="afterEffect">
                                  <p:stCondLst>
                                    <p:cond delay="0"/>
                                  </p:stCondLst>
                                  <p:childTnLst>
                                    <p:set>
                                      <p:cBhvr>
                                        <p:cTn id="191" dur="1" fill="hold">
                                          <p:stCondLst>
                                            <p:cond delay="0"/>
                                          </p:stCondLst>
                                        </p:cTn>
                                        <p:tgtEl>
                                          <p:spTgt spid="7197"/>
                                        </p:tgtEl>
                                        <p:attrNameLst>
                                          <p:attrName>style.visibility</p:attrName>
                                        </p:attrNameLst>
                                      </p:cBhvr>
                                      <p:to>
                                        <p:strVal val="visible"/>
                                      </p:to>
                                    </p:set>
                                    <p:anim calcmode="lin" valueType="num">
                                      <p:cBhvr>
                                        <p:cTn id="192" dur="500" fill="hold"/>
                                        <p:tgtEl>
                                          <p:spTgt spid="7197"/>
                                        </p:tgtEl>
                                        <p:attrNameLst>
                                          <p:attrName>ppt_w</p:attrName>
                                        </p:attrNameLst>
                                      </p:cBhvr>
                                      <p:tavLst>
                                        <p:tav tm="0">
                                          <p:val>
                                            <p:fltVal val="0"/>
                                          </p:val>
                                        </p:tav>
                                        <p:tav tm="100000">
                                          <p:val>
                                            <p:strVal val="#ppt_w"/>
                                          </p:val>
                                        </p:tav>
                                      </p:tavLst>
                                    </p:anim>
                                    <p:anim calcmode="lin" valueType="num">
                                      <p:cBhvr>
                                        <p:cTn id="193" dur="500" fill="hold"/>
                                        <p:tgtEl>
                                          <p:spTgt spid="7197"/>
                                        </p:tgtEl>
                                        <p:attrNameLst>
                                          <p:attrName>ppt_h</p:attrName>
                                        </p:attrNameLst>
                                      </p:cBhvr>
                                      <p:tavLst>
                                        <p:tav tm="0">
                                          <p:val>
                                            <p:fltVal val="0"/>
                                          </p:val>
                                        </p:tav>
                                        <p:tav tm="100000">
                                          <p:val>
                                            <p:strVal val="#ppt_h"/>
                                          </p:val>
                                        </p:tav>
                                      </p:tavLst>
                                    </p:anim>
                                    <p:animEffect transition="in" filter="fade">
                                      <p:cBhvr>
                                        <p:cTn id="194" dur="500"/>
                                        <p:tgtEl>
                                          <p:spTgt spid="7197"/>
                                        </p:tgtEl>
                                      </p:cBhvr>
                                    </p:animEffect>
                                  </p:childTnLst>
                                </p:cTn>
                              </p:par>
                            </p:childTnLst>
                          </p:cTn>
                        </p:par>
                      </p:childTnLst>
                    </p:cTn>
                  </p:par>
                  <p:par>
                    <p:cTn id="195" fill="hold">
                      <p:stCondLst>
                        <p:cond delay="indefinite"/>
                      </p:stCondLst>
                      <p:childTnLst>
                        <p:par>
                          <p:cTn id="196" fill="hold">
                            <p:stCondLst>
                              <p:cond delay="0"/>
                            </p:stCondLst>
                            <p:childTnLst>
                              <p:par>
                                <p:cTn id="197" presetID="17" presetClass="exit" presetSubtype="10" fill="hold" grpId="1" nodeType="clickEffect">
                                  <p:stCondLst>
                                    <p:cond delay="0"/>
                                  </p:stCondLst>
                                  <p:childTnLst>
                                    <p:anim calcmode="lin" valueType="num">
                                      <p:cBhvr>
                                        <p:cTn id="198" dur="500"/>
                                        <p:tgtEl>
                                          <p:spTgt spid="7171">
                                            <p:txEl>
                                              <p:pRg st="10" end="10"/>
                                            </p:txEl>
                                          </p:spTgt>
                                        </p:tgtEl>
                                        <p:attrNameLst>
                                          <p:attrName>ppt_w</p:attrName>
                                        </p:attrNameLst>
                                      </p:cBhvr>
                                      <p:tavLst>
                                        <p:tav tm="0">
                                          <p:val>
                                            <p:strVal val="ppt_w"/>
                                          </p:val>
                                        </p:tav>
                                        <p:tav tm="100000">
                                          <p:val>
                                            <p:fltVal val="0"/>
                                          </p:val>
                                        </p:tav>
                                      </p:tavLst>
                                    </p:anim>
                                    <p:anim calcmode="lin" valueType="num">
                                      <p:cBhvr>
                                        <p:cTn id="199" dur="500"/>
                                        <p:tgtEl>
                                          <p:spTgt spid="7171">
                                            <p:txEl>
                                              <p:pRg st="10" end="10"/>
                                            </p:txEl>
                                          </p:spTgt>
                                        </p:tgtEl>
                                        <p:attrNameLst>
                                          <p:attrName>ppt_h</p:attrName>
                                        </p:attrNameLst>
                                      </p:cBhvr>
                                      <p:tavLst>
                                        <p:tav tm="0">
                                          <p:val>
                                            <p:strVal val="ppt_h"/>
                                          </p:val>
                                        </p:tav>
                                        <p:tav tm="100000">
                                          <p:val>
                                            <p:strVal val="ppt_h"/>
                                          </p:val>
                                        </p:tav>
                                      </p:tavLst>
                                    </p:anim>
                                    <p:set>
                                      <p:cBhvr>
                                        <p:cTn id="200" dur="1" fill="hold">
                                          <p:stCondLst>
                                            <p:cond delay="499"/>
                                          </p:stCondLst>
                                        </p:cTn>
                                        <p:tgtEl>
                                          <p:spTgt spid="7171">
                                            <p:txEl>
                                              <p:pRg st="10" end="10"/>
                                            </p:txEl>
                                          </p:spTgt>
                                        </p:tgtEl>
                                        <p:attrNameLst>
                                          <p:attrName>style.visibility</p:attrName>
                                        </p:attrNameLst>
                                      </p:cBhvr>
                                      <p:to>
                                        <p:strVal val="hidden"/>
                                      </p:to>
                                    </p:set>
                                  </p:childTnLst>
                                </p:cTn>
                              </p:par>
                            </p:childTnLst>
                          </p:cTn>
                        </p:par>
                        <p:par>
                          <p:cTn id="201" fill="hold">
                            <p:stCondLst>
                              <p:cond delay="500"/>
                            </p:stCondLst>
                            <p:childTnLst>
                              <p:par>
                                <p:cTn id="202" presetID="53" presetClass="entr" presetSubtype="0" fill="hold" grpId="0" nodeType="afterEffect">
                                  <p:stCondLst>
                                    <p:cond delay="0"/>
                                  </p:stCondLst>
                                  <p:childTnLst>
                                    <p:set>
                                      <p:cBhvr>
                                        <p:cTn id="203" dur="1" fill="hold">
                                          <p:stCondLst>
                                            <p:cond delay="0"/>
                                          </p:stCondLst>
                                        </p:cTn>
                                        <p:tgtEl>
                                          <p:spTgt spid="7205"/>
                                        </p:tgtEl>
                                        <p:attrNameLst>
                                          <p:attrName>style.visibility</p:attrName>
                                        </p:attrNameLst>
                                      </p:cBhvr>
                                      <p:to>
                                        <p:strVal val="visible"/>
                                      </p:to>
                                    </p:set>
                                    <p:anim calcmode="lin" valueType="num">
                                      <p:cBhvr>
                                        <p:cTn id="204" dur="500" fill="hold"/>
                                        <p:tgtEl>
                                          <p:spTgt spid="7205"/>
                                        </p:tgtEl>
                                        <p:attrNameLst>
                                          <p:attrName>ppt_w</p:attrName>
                                        </p:attrNameLst>
                                      </p:cBhvr>
                                      <p:tavLst>
                                        <p:tav tm="0">
                                          <p:val>
                                            <p:fltVal val="0"/>
                                          </p:val>
                                        </p:tav>
                                        <p:tav tm="100000">
                                          <p:val>
                                            <p:strVal val="#ppt_w"/>
                                          </p:val>
                                        </p:tav>
                                      </p:tavLst>
                                    </p:anim>
                                    <p:anim calcmode="lin" valueType="num">
                                      <p:cBhvr>
                                        <p:cTn id="205" dur="500" fill="hold"/>
                                        <p:tgtEl>
                                          <p:spTgt spid="7205"/>
                                        </p:tgtEl>
                                        <p:attrNameLst>
                                          <p:attrName>ppt_h</p:attrName>
                                        </p:attrNameLst>
                                      </p:cBhvr>
                                      <p:tavLst>
                                        <p:tav tm="0">
                                          <p:val>
                                            <p:fltVal val="0"/>
                                          </p:val>
                                        </p:tav>
                                        <p:tav tm="100000">
                                          <p:val>
                                            <p:strVal val="#ppt_h"/>
                                          </p:val>
                                        </p:tav>
                                      </p:tavLst>
                                    </p:anim>
                                    <p:animEffect transition="in" filter="fade">
                                      <p:cBhvr>
                                        <p:cTn id="206" dur="500"/>
                                        <p:tgtEl>
                                          <p:spTgt spid="7205"/>
                                        </p:tgtEl>
                                      </p:cBhvr>
                                    </p:animEffect>
                                  </p:childTnLst>
                                </p:cTn>
                              </p:par>
                            </p:childTnLst>
                          </p:cTn>
                        </p:par>
                      </p:childTnLst>
                    </p:cTn>
                  </p:par>
                  <p:par>
                    <p:cTn id="207" fill="hold">
                      <p:stCondLst>
                        <p:cond delay="indefinite"/>
                      </p:stCondLst>
                      <p:childTnLst>
                        <p:par>
                          <p:cTn id="208" fill="hold">
                            <p:stCondLst>
                              <p:cond delay="0"/>
                            </p:stCondLst>
                            <p:childTnLst>
                              <p:par>
                                <p:cTn id="209" presetID="17" presetClass="exit" presetSubtype="10" fill="hold" grpId="1" nodeType="clickEffect">
                                  <p:stCondLst>
                                    <p:cond delay="0"/>
                                  </p:stCondLst>
                                  <p:childTnLst>
                                    <p:anim calcmode="lin" valueType="num">
                                      <p:cBhvr>
                                        <p:cTn id="210" dur="500"/>
                                        <p:tgtEl>
                                          <p:spTgt spid="7171">
                                            <p:txEl>
                                              <p:pRg st="11" end="11"/>
                                            </p:txEl>
                                          </p:spTgt>
                                        </p:tgtEl>
                                        <p:attrNameLst>
                                          <p:attrName>ppt_w</p:attrName>
                                        </p:attrNameLst>
                                      </p:cBhvr>
                                      <p:tavLst>
                                        <p:tav tm="0">
                                          <p:val>
                                            <p:strVal val="ppt_w"/>
                                          </p:val>
                                        </p:tav>
                                        <p:tav tm="100000">
                                          <p:val>
                                            <p:fltVal val="0"/>
                                          </p:val>
                                        </p:tav>
                                      </p:tavLst>
                                    </p:anim>
                                    <p:anim calcmode="lin" valueType="num">
                                      <p:cBhvr>
                                        <p:cTn id="211" dur="500"/>
                                        <p:tgtEl>
                                          <p:spTgt spid="7171">
                                            <p:txEl>
                                              <p:pRg st="11" end="11"/>
                                            </p:txEl>
                                          </p:spTgt>
                                        </p:tgtEl>
                                        <p:attrNameLst>
                                          <p:attrName>ppt_h</p:attrName>
                                        </p:attrNameLst>
                                      </p:cBhvr>
                                      <p:tavLst>
                                        <p:tav tm="0">
                                          <p:val>
                                            <p:strVal val="ppt_h"/>
                                          </p:val>
                                        </p:tav>
                                        <p:tav tm="100000">
                                          <p:val>
                                            <p:strVal val="ppt_h"/>
                                          </p:val>
                                        </p:tav>
                                      </p:tavLst>
                                    </p:anim>
                                    <p:set>
                                      <p:cBhvr>
                                        <p:cTn id="212" dur="1" fill="hold">
                                          <p:stCondLst>
                                            <p:cond delay="499"/>
                                          </p:stCondLst>
                                        </p:cTn>
                                        <p:tgtEl>
                                          <p:spTgt spid="7171">
                                            <p:txEl>
                                              <p:pRg st="11" end="11"/>
                                            </p:txEl>
                                          </p:spTgt>
                                        </p:tgtEl>
                                        <p:attrNameLst>
                                          <p:attrName>style.visibility</p:attrName>
                                        </p:attrNameLst>
                                      </p:cBhvr>
                                      <p:to>
                                        <p:strVal val="hidden"/>
                                      </p:to>
                                    </p:set>
                                  </p:childTnLst>
                                </p:cTn>
                              </p:par>
                            </p:childTnLst>
                          </p:cTn>
                        </p:par>
                        <p:par>
                          <p:cTn id="213" fill="hold">
                            <p:stCondLst>
                              <p:cond delay="500"/>
                            </p:stCondLst>
                            <p:childTnLst>
                              <p:par>
                                <p:cTn id="214" presetID="53" presetClass="entr" presetSubtype="0" fill="hold" grpId="0" nodeType="afterEffect">
                                  <p:stCondLst>
                                    <p:cond delay="0"/>
                                  </p:stCondLst>
                                  <p:childTnLst>
                                    <p:set>
                                      <p:cBhvr>
                                        <p:cTn id="215" dur="1" fill="hold">
                                          <p:stCondLst>
                                            <p:cond delay="0"/>
                                          </p:stCondLst>
                                        </p:cTn>
                                        <p:tgtEl>
                                          <p:spTgt spid="7206"/>
                                        </p:tgtEl>
                                        <p:attrNameLst>
                                          <p:attrName>style.visibility</p:attrName>
                                        </p:attrNameLst>
                                      </p:cBhvr>
                                      <p:to>
                                        <p:strVal val="visible"/>
                                      </p:to>
                                    </p:set>
                                    <p:anim calcmode="lin" valueType="num">
                                      <p:cBhvr>
                                        <p:cTn id="216" dur="500" fill="hold"/>
                                        <p:tgtEl>
                                          <p:spTgt spid="7206"/>
                                        </p:tgtEl>
                                        <p:attrNameLst>
                                          <p:attrName>ppt_w</p:attrName>
                                        </p:attrNameLst>
                                      </p:cBhvr>
                                      <p:tavLst>
                                        <p:tav tm="0">
                                          <p:val>
                                            <p:fltVal val="0"/>
                                          </p:val>
                                        </p:tav>
                                        <p:tav tm="100000">
                                          <p:val>
                                            <p:strVal val="#ppt_w"/>
                                          </p:val>
                                        </p:tav>
                                      </p:tavLst>
                                    </p:anim>
                                    <p:anim calcmode="lin" valueType="num">
                                      <p:cBhvr>
                                        <p:cTn id="217" dur="500" fill="hold"/>
                                        <p:tgtEl>
                                          <p:spTgt spid="7206"/>
                                        </p:tgtEl>
                                        <p:attrNameLst>
                                          <p:attrName>ppt_h</p:attrName>
                                        </p:attrNameLst>
                                      </p:cBhvr>
                                      <p:tavLst>
                                        <p:tav tm="0">
                                          <p:val>
                                            <p:fltVal val="0"/>
                                          </p:val>
                                        </p:tav>
                                        <p:tav tm="100000">
                                          <p:val>
                                            <p:strVal val="#ppt_h"/>
                                          </p:val>
                                        </p:tav>
                                      </p:tavLst>
                                    </p:anim>
                                    <p:animEffect transition="in" filter="fade">
                                      <p:cBhvr>
                                        <p:cTn id="218" dur="500"/>
                                        <p:tgtEl>
                                          <p:spTgt spid="7206"/>
                                        </p:tgtEl>
                                      </p:cBhvr>
                                    </p:animEffect>
                                  </p:childTnLst>
                                </p:cTn>
                              </p:par>
                            </p:childTnLst>
                          </p:cTn>
                        </p:par>
                      </p:childTnLst>
                    </p:cTn>
                  </p:par>
                  <p:par>
                    <p:cTn id="219" fill="hold">
                      <p:stCondLst>
                        <p:cond delay="indefinite"/>
                      </p:stCondLst>
                      <p:childTnLst>
                        <p:par>
                          <p:cTn id="220" fill="hold">
                            <p:stCondLst>
                              <p:cond delay="0"/>
                            </p:stCondLst>
                            <p:childTnLst>
                              <p:par>
                                <p:cTn id="221" presetID="17" presetClass="exit" presetSubtype="10" fill="hold" grpId="1" nodeType="clickEffect">
                                  <p:stCondLst>
                                    <p:cond delay="0"/>
                                  </p:stCondLst>
                                  <p:childTnLst>
                                    <p:anim calcmode="lin" valueType="num">
                                      <p:cBhvr>
                                        <p:cTn id="222" dur="500"/>
                                        <p:tgtEl>
                                          <p:spTgt spid="7171">
                                            <p:txEl>
                                              <p:pRg st="12" end="12"/>
                                            </p:txEl>
                                          </p:spTgt>
                                        </p:tgtEl>
                                        <p:attrNameLst>
                                          <p:attrName>ppt_w</p:attrName>
                                        </p:attrNameLst>
                                      </p:cBhvr>
                                      <p:tavLst>
                                        <p:tav tm="0">
                                          <p:val>
                                            <p:strVal val="ppt_w"/>
                                          </p:val>
                                        </p:tav>
                                        <p:tav tm="100000">
                                          <p:val>
                                            <p:fltVal val="0"/>
                                          </p:val>
                                        </p:tav>
                                      </p:tavLst>
                                    </p:anim>
                                    <p:anim calcmode="lin" valueType="num">
                                      <p:cBhvr>
                                        <p:cTn id="223" dur="500"/>
                                        <p:tgtEl>
                                          <p:spTgt spid="7171">
                                            <p:txEl>
                                              <p:pRg st="12" end="12"/>
                                            </p:txEl>
                                          </p:spTgt>
                                        </p:tgtEl>
                                        <p:attrNameLst>
                                          <p:attrName>ppt_h</p:attrName>
                                        </p:attrNameLst>
                                      </p:cBhvr>
                                      <p:tavLst>
                                        <p:tav tm="0">
                                          <p:val>
                                            <p:strVal val="ppt_h"/>
                                          </p:val>
                                        </p:tav>
                                        <p:tav tm="100000">
                                          <p:val>
                                            <p:strVal val="ppt_h"/>
                                          </p:val>
                                        </p:tav>
                                      </p:tavLst>
                                    </p:anim>
                                    <p:set>
                                      <p:cBhvr>
                                        <p:cTn id="224" dur="1" fill="hold">
                                          <p:stCondLst>
                                            <p:cond delay="499"/>
                                          </p:stCondLst>
                                        </p:cTn>
                                        <p:tgtEl>
                                          <p:spTgt spid="7171">
                                            <p:txEl>
                                              <p:pRg st="12" end="12"/>
                                            </p:txEl>
                                          </p:spTgt>
                                        </p:tgtEl>
                                        <p:attrNameLst>
                                          <p:attrName>style.visibility</p:attrName>
                                        </p:attrNameLst>
                                      </p:cBhvr>
                                      <p:to>
                                        <p:strVal val="hidden"/>
                                      </p:to>
                                    </p:set>
                                  </p:childTnLst>
                                </p:cTn>
                              </p:par>
                            </p:childTnLst>
                          </p:cTn>
                        </p:par>
                        <p:par>
                          <p:cTn id="225" fill="hold">
                            <p:stCondLst>
                              <p:cond delay="500"/>
                            </p:stCondLst>
                            <p:childTnLst>
                              <p:par>
                                <p:cTn id="226" presetID="53" presetClass="entr" presetSubtype="0" fill="hold" grpId="0" nodeType="afterEffect">
                                  <p:stCondLst>
                                    <p:cond delay="0"/>
                                  </p:stCondLst>
                                  <p:childTnLst>
                                    <p:set>
                                      <p:cBhvr>
                                        <p:cTn id="227" dur="1" fill="hold">
                                          <p:stCondLst>
                                            <p:cond delay="0"/>
                                          </p:stCondLst>
                                        </p:cTn>
                                        <p:tgtEl>
                                          <p:spTgt spid="7207"/>
                                        </p:tgtEl>
                                        <p:attrNameLst>
                                          <p:attrName>style.visibility</p:attrName>
                                        </p:attrNameLst>
                                      </p:cBhvr>
                                      <p:to>
                                        <p:strVal val="visible"/>
                                      </p:to>
                                    </p:set>
                                    <p:anim calcmode="lin" valueType="num">
                                      <p:cBhvr>
                                        <p:cTn id="228" dur="500" fill="hold"/>
                                        <p:tgtEl>
                                          <p:spTgt spid="7207"/>
                                        </p:tgtEl>
                                        <p:attrNameLst>
                                          <p:attrName>ppt_w</p:attrName>
                                        </p:attrNameLst>
                                      </p:cBhvr>
                                      <p:tavLst>
                                        <p:tav tm="0">
                                          <p:val>
                                            <p:fltVal val="0"/>
                                          </p:val>
                                        </p:tav>
                                        <p:tav tm="100000">
                                          <p:val>
                                            <p:strVal val="#ppt_w"/>
                                          </p:val>
                                        </p:tav>
                                      </p:tavLst>
                                    </p:anim>
                                    <p:anim calcmode="lin" valueType="num">
                                      <p:cBhvr>
                                        <p:cTn id="229" dur="500" fill="hold"/>
                                        <p:tgtEl>
                                          <p:spTgt spid="7207"/>
                                        </p:tgtEl>
                                        <p:attrNameLst>
                                          <p:attrName>ppt_h</p:attrName>
                                        </p:attrNameLst>
                                      </p:cBhvr>
                                      <p:tavLst>
                                        <p:tav tm="0">
                                          <p:val>
                                            <p:fltVal val="0"/>
                                          </p:val>
                                        </p:tav>
                                        <p:tav tm="100000">
                                          <p:val>
                                            <p:strVal val="#ppt_h"/>
                                          </p:val>
                                        </p:tav>
                                      </p:tavLst>
                                    </p:anim>
                                    <p:animEffect transition="in" filter="fade">
                                      <p:cBhvr>
                                        <p:cTn id="230" dur="500"/>
                                        <p:tgtEl>
                                          <p:spTgt spid="7207"/>
                                        </p:tgtEl>
                                      </p:cBhvr>
                                    </p:animEffect>
                                  </p:childTnLst>
                                </p:cTn>
                              </p:par>
                              <p:par>
                                <p:cTn id="231" presetID="53" presetClass="entr" presetSubtype="0" fill="hold" grpId="0" nodeType="withEffect">
                                  <p:stCondLst>
                                    <p:cond delay="0"/>
                                  </p:stCondLst>
                                  <p:childTnLst>
                                    <p:set>
                                      <p:cBhvr>
                                        <p:cTn id="232" dur="1" fill="hold">
                                          <p:stCondLst>
                                            <p:cond delay="0"/>
                                          </p:stCondLst>
                                        </p:cTn>
                                        <p:tgtEl>
                                          <p:spTgt spid="7208"/>
                                        </p:tgtEl>
                                        <p:attrNameLst>
                                          <p:attrName>style.visibility</p:attrName>
                                        </p:attrNameLst>
                                      </p:cBhvr>
                                      <p:to>
                                        <p:strVal val="visible"/>
                                      </p:to>
                                    </p:set>
                                    <p:anim calcmode="lin" valueType="num">
                                      <p:cBhvr>
                                        <p:cTn id="233" dur="500" fill="hold"/>
                                        <p:tgtEl>
                                          <p:spTgt spid="7208"/>
                                        </p:tgtEl>
                                        <p:attrNameLst>
                                          <p:attrName>ppt_w</p:attrName>
                                        </p:attrNameLst>
                                      </p:cBhvr>
                                      <p:tavLst>
                                        <p:tav tm="0">
                                          <p:val>
                                            <p:fltVal val="0"/>
                                          </p:val>
                                        </p:tav>
                                        <p:tav tm="100000">
                                          <p:val>
                                            <p:strVal val="#ppt_w"/>
                                          </p:val>
                                        </p:tav>
                                      </p:tavLst>
                                    </p:anim>
                                    <p:anim calcmode="lin" valueType="num">
                                      <p:cBhvr>
                                        <p:cTn id="234" dur="500" fill="hold"/>
                                        <p:tgtEl>
                                          <p:spTgt spid="7208"/>
                                        </p:tgtEl>
                                        <p:attrNameLst>
                                          <p:attrName>ppt_h</p:attrName>
                                        </p:attrNameLst>
                                      </p:cBhvr>
                                      <p:tavLst>
                                        <p:tav tm="0">
                                          <p:val>
                                            <p:fltVal val="0"/>
                                          </p:val>
                                        </p:tav>
                                        <p:tav tm="100000">
                                          <p:val>
                                            <p:strVal val="#ppt_h"/>
                                          </p:val>
                                        </p:tav>
                                      </p:tavLst>
                                    </p:anim>
                                    <p:animEffect transition="in" filter="fade">
                                      <p:cBhvr>
                                        <p:cTn id="235" dur="500"/>
                                        <p:tgtEl>
                                          <p:spTgt spid="7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P spid="7171" grpId="1" uiExpand="1" build="p"/>
      <p:bldP spid="7196" grpId="0"/>
      <p:bldP spid="7206" grpId="0"/>
      <p:bldP spid="7194" grpId="0"/>
      <p:bldP spid="7195" grpId="0"/>
      <p:bldP spid="7197" grpId="0"/>
      <p:bldP spid="7203" grpId="0"/>
      <p:bldP spid="7208" grpId="0"/>
      <p:bldP spid="7188" grpId="0" uiExpand="1"/>
      <p:bldP spid="7191" grpId="0"/>
      <p:bldP spid="7192" grpId="0"/>
      <p:bldP spid="7193" grpId="0"/>
      <p:bldP spid="7202" grpId="0"/>
      <p:bldP spid="7204" grpId="0"/>
      <p:bldP spid="7205" grpId="0"/>
      <p:bldP spid="720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FFCCCC"/>
            </a:gs>
            <a:gs pos="100000">
              <a:srgbClr val="FFCCFF"/>
            </a:gs>
          </a:gsLst>
          <a:lin ang="18900000" scaled="1"/>
          <a:tileRect/>
        </a:grad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sz="6000" b="1" kern="10" dirty="0">
                <a:ln w="28575">
                  <a:solidFill>
                    <a:srgbClr val="000080"/>
                  </a:solidFill>
                  <a:round/>
                  <a:headEnd/>
                  <a:tailEnd/>
                </a:ln>
                <a:gradFill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effectLst>
                  <a:outerShdw dist="35921" dir="2700000" sy="50000" rotWithShape="0">
                    <a:srgbClr val="875B0D">
                      <a:alpha val="70000"/>
                    </a:srgbClr>
                  </a:outerShdw>
                </a:effectLst>
                <a:latin typeface="Arial"/>
                <a:ea typeface="+mn-ea"/>
                <a:cs typeface="Arial"/>
              </a:rPr>
              <a:t>What sport we CAN…</a:t>
            </a:r>
            <a:endParaRPr lang="ru-RU" sz="6000" b="1" kern="10" dirty="0">
              <a:ln w="28575">
                <a:solidFill>
                  <a:srgbClr val="000080"/>
                </a:solidFill>
                <a:round/>
                <a:headEnd/>
                <a:tailEnd/>
              </a:ln>
              <a:gradFill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effectLst>
                <a:outerShdw dist="35921" dir="2700000" sy="50000" rotWithShape="0">
                  <a:srgbClr val="875B0D">
                    <a:alpha val="70000"/>
                  </a:srgbClr>
                </a:outerShdw>
              </a:effectLst>
              <a:latin typeface="Arial"/>
              <a:ea typeface="+mn-ea"/>
              <a:cs typeface="Arial"/>
            </a:endParaRPr>
          </a:p>
        </p:txBody>
      </p:sp>
      <p:sp>
        <p:nvSpPr>
          <p:cNvPr id="114691" name="Rectangle 3"/>
          <p:cNvSpPr>
            <a:spLocks noGrp="1" noChangeArrowheads="1"/>
          </p:cNvSpPr>
          <p:nvPr>
            <p:ph idx="1"/>
          </p:nvPr>
        </p:nvSpPr>
        <p:spPr>
          <a:xfrm>
            <a:off x="381000" y="1905000"/>
            <a:ext cx="3886200" cy="4525963"/>
          </a:xfrm>
        </p:spPr>
        <p:txBody>
          <a:bodyPr/>
          <a:lstStyle/>
          <a:p>
            <a:pPr>
              <a:buNone/>
            </a:pPr>
            <a:r>
              <a:rPr lang="ru-RU" sz="6000" b="1" dirty="0" smtClean="0">
                <a:ln>
                  <a:solidFill>
                    <a:srgbClr val="002060"/>
                  </a:solidFill>
                </a:ln>
                <a:solidFill>
                  <a:srgbClr val="00FF00"/>
                </a:solidFill>
                <a:effectLst>
                  <a:outerShdw blurRad="38100" dist="38100" dir="2700000" algn="tl">
                    <a:srgbClr val="000000"/>
                  </a:outerShdw>
                </a:effectLst>
                <a:latin typeface="Comic Sans MS" pitchFamily="66" charset="0"/>
              </a:rPr>
              <a:t>  </a:t>
            </a:r>
            <a:r>
              <a:rPr lang="en-US" sz="6000" b="1" dirty="0" smtClean="0">
                <a:ln>
                  <a:solidFill>
                    <a:srgbClr val="002060"/>
                  </a:solidFill>
                </a:ln>
                <a:solidFill>
                  <a:srgbClr val="00FF00"/>
                </a:solidFill>
                <a:effectLst>
                  <a:outerShdw blurRad="38100" dist="38100" dir="2700000" algn="tl">
                    <a:srgbClr val="000000"/>
                  </a:outerShdw>
                </a:effectLst>
                <a:latin typeface="Comic Sans MS" pitchFamily="66" charset="0"/>
              </a:rPr>
              <a:t>PLAY ?</a:t>
            </a:r>
          </a:p>
          <a:p>
            <a:pPr>
              <a:buNone/>
            </a:pPr>
            <a:r>
              <a:rPr lang="en-US" sz="6000" b="1" dirty="0" smtClean="0">
                <a:ln>
                  <a:solidFill>
                    <a:srgbClr val="002060"/>
                  </a:solidFill>
                </a:ln>
                <a:solidFill>
                  <a:srgbClr val="00FF00"/>
                </a:solidFill>
                <a:effectLst>
                  <a:outerShdw blurRad="38100" dist="38100" dir="2700000" algn="tl">
                    <a:srgbClr val="000000"/>
                  </a:outerShdw>
                </a:effectLst>
                <a:latin typeface="Comic Sans MS" pitchFamily="66" charset="0"/>
              </a:rPr>
              <a:t>  </a:t>
            </a:r>
            <a:r>
              <a:rPr lang="en-US" sz="6000" b="1" dirty="0" smtClean="0">
                <a:ln>
                  <a:solidFill>
                    <a:srgbClr val="002060"/>
                  </a:solidFill>
                </a:ln>
                <a:solidFill>
                  <a:srgbClr val="FFFF00"/>
                </a:solidFill>
                <a:effectLst>
                  <a:outerShdw blurRad="38100" dist="38100" dir="2700000" algn="tl">
                    <a:srgbClr val="000000"/>
                  </a:outerShdw>
                </a:effectLst>
                <a:latin typeface="Comic Sans MS" pitchFamily="66" charset="0"/>
              </a:rPr>
              <a:t>GO ?</a:t>
            </a:r>
            <a:r>
              <a:rPr lang="en-US" sz="6000" b="1" dirty="0" smtClean="0">
                <a:ln>
                  <a:solidFill>
                    <a:srgbClr val="002060"/>
                  </a:solidFill>
                </a:ln>
                <a:solidFill>
                  <a:srgbClr val="FF0066"/>
                </a:solidFill>
                <a:effectLst>
                  <a:outerShdw blurRad="38100" dist="38100" dir="2700000" algn="tl">
                    <a:srgbClr val="000000"/>
                  </a:outerShdw>
                </a:effectLst>
                <a:latin typeface="Comic Sans MS" pitchFamily="66" charset="0"/>
              </a:rPr>
              <a:t> </a:t>
            </a:r>
          </a:p>
          <a:p>
            <a:pPr>
              <a:buNone/>
            </a:pPr>
            <a:r>
              <a:rPr lang="en-US" sz="6000" b="1" dirty="0" smtClean="0">
                <a:ln>
                  <a:solidFill>
                    <a:srgbClr val="002060"/>
                  </a:solidFill>
                </a:ln>
                <a:solidFill>
                  <a:srgbClr val="FF0066"/>
                </a:solidFill>
                <a:effectLst>
                  <a:outerShdw blurRad="38100" dist="38100" dir="2700000" algn="tl">
                    <a:srgbClr val="000000"/>
                  </a:outerShdw>
                </a:effectLst>
                <a:latin typeface="Comic Sans MS" pitchFamily="66" charset="0"/>
              </a:rPr>
              <a:t>  DO ?</a:t>
            </a:r>
            <a:endParaRPr lang="en-US" sz="6000" b="1" dirty="0" smtClean="0">
              <a:ln>
                <a:solidFill>
                  <a:srgbClr val="002060"/>
                </a:solidFill>
              </a:ln>
              <a:solidFill>
                <a:srgbClr val="FFFF00"/>
              </a:solidFill>
              <a:effectLst>
                <a:outerShdw blurRad="38100" dist="38100" dir="2700000" algn="tl">
                  <a:srgbClr val="000000"/>
                </a:outerShdw>
              </a:effectLst>
              <a:latin typeface="Comic Sans MS" pitchFamily="66" charset="0"/>
            </a:endParaRPr>
          </a:p>
          <a:p>
            <a:pPr algn="ctr">
              <a:buNone/>
            </a:pPr>
            <a:r>
              <a:rPr lang="ru-RU" sz="6000" b="1" dirty="0" smtClean="0">
                <a:ln>
                  <a:solidFill>
                    <a:srgbClr val="002060"/>
                  </a:solidFill>
                </a:ln>
                <a:solidFill>
                  <a:srgbClr val="00FF00"/>
                </a:solidFill>
                <a:effectLst>
                  <a:outerShdw blurRad="38100" dist="38100" dir="2700000" algn="tl">
                    <a:srgbClr val="000000"/>
                  </a:outerShdw>
                </a:effectLst>
                <a:latin typeface="Comic Sans MS" pitchFamily="66" charset="0"/>
              </a:rPr>
              <a:t>       </a:t>
            </a:r>
            <a:endParaRPr lang="en-US" sz="6000" b="1" dirty="0" smtClean="0">
              <a:ln>
                <a:solidFill>
                  <a:srgbClr val="002060"/>
                </a:solidFill>
              </a:ln>
              <a:solidFill>
                <a:srgbClr val="FF0066"/>
              </a:solidFill>
              <a:effectLst>
                <a:outerShdw blurRad="38100" dist="38100" dir="2700000" algn="tl">
                  <a:srgbClr val="000000"/>
                </a:outerShdw>
              </a:effectLst>
              <a:latin typeface="Comic Sans MS" pitchFamily="66" charset="0"/>
            </a:endParaRPr>
          </a:p>
          <a:p>
            <a:pPr>
              <a:buFontTx/>
              <a:buNone/>
            </a:pPr>
            <a:endParaRPr lang="ru-RU" dirty="0"/>
          </a:p>
        </p:txBody>
      </p:sp>
      <p:sp>
        <p:nvSpPr>
          <p:cNvPr id="5" name="Rectangle 3"/>
          <p:cNvSpPr txBox="1">
            <a:spLocks noChangeArrowheads="1"/>
          </p:cNvSpPr>
          <p:nvPr/>
        </p:nvSpPr>
        <p:spPr bwMode="auto">
          <a:xfrm>
            <a:off x="4495800" y="1524000"/>
            <a:ext cx="4267200" cy="510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0" fontAlgn="base" latinLnBrk="0" hangingPunct="0">
              <a:lnSpc>
                <a:spcPct val="80000"/>
              </a:lnSpc>
              <a:spcBef>
                <a:spcPct val="20000"/>
              </a:spcBef>
              <a:spcAft>
                <a:spcPct val="0"/>
              </a:spcAft>
              <a:buClrTx/>
              <a:buSzTx/>
              <a:buFontTx/>
              <a:buNone/>
              <a:tabLst/>
              <a:defRPr/>
            </a:pPr>
            <a:r>
              <a:rPr lang="en-US" sz="2800" b="1" kern="0" spc="300" dirty="0" smtClean="0">
                <a:ln>
                  <a:solidFill>
                    <a:srgbClr val="002060"/>
                  </a:solidFill>
                </a:ln>
                <a:solidFill>
                  <a:srgbClr val="CC00CC"/>
                </a:solidFill>
                <a:effectLst>
                  <a:outerShdw blurRad="38100" dist="38100" dir="2700000" algn="tl">
                    <a:srgbClr val="000000"/>
                  </a:outerShdw>
                </a:effectLst>
                <a:latin typeface="Comic Sans MS" pitchFamily="66" charset="0"/>
              </a:rPr>
              <a:t>aerobics</a:t>
            </a:r>
          </a:p>
          <a:p>
            <a:pPr marL="342900" marR="0" lvl="0" indent="-342900" algn="ctr" defTabSz="914400" rtl="0" eaLnBrk="0" fontAlgn="base" latinLnBrk="0" hangingPunct="0">
              <a:lnSpc>
                <a:spcPct val="80000"/>
              </a:lnSpc>
              <a:spcBef>
                <a:spcPct val="20000"/>
              </a:spcBef>
              <a:spcAft>
                <a:spcPct val="0"/>
              </a:spcAft>
              <a:buClrTx/>
              <a:buSzTx/>
              <a:buFontTx/>
              <a:buNone/>
              <a:tabLst/>
              <a:defRPr/>
            </a:pPr>
            <a:r>
              <a:rPr kumimoji="0" lang="en-US" sz="2800" b="1" i="0" u="none" strike="noStrike" kern="0" cap="none" spc="300" normalizeH="0" baseline="0" noProof="0" dirty="0" smtClean="0">
                <a:ln>
                  <a:solidFill>
                    <a:srgbClr val="002060"/>
                  </a:solidFill>
                </a:ln>
                <a:solidFill>
                  <a:srgbClr val="CC00CC"/>
                </a:solidFill>
                <a:effectLst>
                  <a:outerShdw blurRad="38100" dist="38100" dir="2700000" algn="tl">
                    <a:srgbClr val="000000"/>
                  </a:outerShdw>
                </a:effectLst>
                <a:uLnTx/>
                <a:uFillTx/>
                <a:latin typeface="Comic Sans MS" pitchFamily="66" charset="0"/>
                <a:ea typeface="+mn-ea"/>
                <a:cs typeface="+mn-cs"/>
              </a:rPr>
              <a:t>skating</a:t>
            </a:r>
          </a:p>
          <a:p>
            <a:pPr marL="342900" marR="0" lvl="0" indent="-342900" algn="ctr" defTabSz="914400" rtl="0" eaLnBrk="0" fontAlgn="base" latinLnBrk="0" hangingPunct="0">
              <a:lnSpc>
                <a:spcPct val="80000"/>
              </a:lnSpc>
              <a:spcBef>
                <a:spcPct val="20000"/>
              </a:spcBef>
              <a:spcAft>
                <a:spcPct val="0"/>
              </a:spcAft>
              <a:buClrTx/>
              <a:buSzTx/>
              <a:buFontTx/>
              <a:buNone/>
              <a:tabLst/>
              <a:defRPr/>
            </a:pPr>
            <a:r>
              <a:rPr lang="en-US" sz="2800" b="1" kern="0" spc="300" dirty="0" smtClean="0">
                <a:ln>
                  <a:solidFill>
                    <a:srgbClr val="002060"/>
                  </a:solidFill>
                </a:ln>
                <a:solidFill>
                  <a:srgbClr val="CC00CC"/>
                </a:solidFill>
                <a:effectLst>
                  <a:outerShdw blurRad="38100" dist="38100" dir="2700000" algn="tl">
                    <a:srgbClr val="000000"/>
                  </a:outerShdw>
                </a:effectLst>
                <a:latin typeface="Comic Sans MS" pitchFamily="66" charset="0"/>
              </a:rPr>
              <a:t>football</a:t>
            </a:r>
          </a:p>
          <a:p>
            <a:pPr marL="342900" marR="0" lvl="0" indent="-342900" algn="ctr" defTabSz="914400" rtl="0" eaLnBrk="0" fontAlgn="base" latinLnBrk="0" hangingPunct="0">
              <a:lnSpc>
                <a:spcPct val="80000"/>
              </a:lnSpc>
              <a:spcBef>
                <a:spcPct val="20000"/>
              </a:spcBef>
              <a:spcAft>
                <a:spcPct val="0"/>
              </a:spcAft>
              <a:buClrTx/>
              <a:buSzTx/>
              <a:buFontTx/>
              <a:buNone/>
              <a:tabLst/>
              <a:defRPr/>
            </a:pPr>
            <a:r>
              <a:rPr lang="en-US" sz="2800" b="1" kern="0" spc="300" dirty="0" smtClean="0">
                <a:ln>
                  <a:solidFill>
                    <a:srgbClr val="002060"/>
                  </a:solidFill>
                </a:ln>
                <a:solidFill>
                  <a:srgbClr val="CC00CC"/>
                </a:solidFill>
                <a:effectLst>
                  <a:outerShdw blurRad="38100" dist="38100" dir="2700000" algn="tl">
                    <a:srgbClr val="000000"/>
                  </a:outerShdw>
                </a:effectLst>
                <a:latin typeface="Comic Sans MS" pitchFamily="66" charset="0"/>
              </a:rPr>
              <a:t>judo</a:t>
            </a:r>
          </a:p>
          <a:p>
            <a:pPr marL="342900" marR="0" lvl="0" indent="-342900" algn="ctr" defTabSz="914400" rtl="0" eaLnBrk="0" fontAlgn="base" latinLnBrk="0" hangingPunct="0">
              <a:lnSpc>
                <a:spcPct val="80000"/>
              </a:lnSpc>
              <a:spcBef>
                <a:spcPct val="20000"/>
              </a:spcBef>
              <a:spcAft>
                <a:spcPct val="0"/>
              </a:spcAft>
              <a:buClrTx/>
              <a:buSzTx/>
              <a:buFontTx/>
              <a:buNone/>
              <a:tabLst/>
              <a:defRPr/>
            </a:pPr>
            <a:r>
              <a:rPr lang="en-US" sz="2800" b="1" kern="0" spc="300" dirty="0" err="1" smtClean="0">
                <a:ln>
                  <a:solidFill>
                    <a:srgbClr val="002060"/>
                  </a:solidFill>
                </a:ln>
                <a:solidFill>
                  <a:srgbClr val="CC00CC"/>
                </a:solidFill>
                <a:effectLst>
                  <a:outerShdw blurRad="38100" dist="38100" dir="2700000" algn="tl">
                    <a:srgbClr val="000000"/>
                  </a:outerShdw>
                </a:effectLst>
                <a:latin typeface="Comic Sans MS" pitchFamily="66" charset="0"/>
              </a:rPr>
              <a:t>ice</a:t>
            </a:r>
            <a:r>
              <a:rPr lang="en-US" sz="2800" b="1" kern="0" spc="300" dirty="0" smtClean="0">
                <a:ln>
                  <a:solidFill>
                    <a:srgbClr val="002060"/>
                  </a:solidFill>
                </a:ln>
                <a:solidFill>
                  <a:srgbClr val="CC00CC"/>
                </a:solidFill>
                <a:effectLst>
                  <a:outerShdw blurRad="38100" dist="38100" dir="2700000" algn="tl">
                    <a:srgbClr val="000000"/>
                  </a:outerShdw>
                </a:effectLst>
                <a:latin typeface="Comic Sans MS" pitchFamily="66" charset="0"/>
              </a:rPr>
              <a:t> hockey</a:t>
            </a:r>
          </a:p>
          <a:p>
            <a:pPr marL="342900" marR="0" lvl="0" indent="-342900" algn="ctr" defTabSz="914400" rtl="0" eaLnBrk="0" fontAlgn="base" latinLnBrk="0" hangingPunct="0">
              <a:lnSpc>
                <a:spcPct val="80000"/>
              </a:lnSpc>
              <a:spcBef>
                <a:spcPct val="20000"/>
              </a:spcBef>
              <a:spcAft>
                <a:spcPct val="0"/>
              </a:spcAft>
              <a:buClrTx/>
              <a:buSzTx/>
              <a:buFontTx/>
              <a:buNone/>
              <a:tabLst/>
              <a:defRPr/>
            </a:pPr>
            <a:r>
              <a:rPr lang="en-US" sz="2800" b="1" kern="0" spc="300" dirty="0" smtClean="0">
                <a:ln>
                  <a:solidFill>
                    <a:srgbClr val="002060"/>
                  </a:solidFill>
                </a:ln>
                <a:solidFill>
                  <a:srgbClr val="CC00CC"/>
                </a:solidFill>
                <a:effectLst>
                  <a:outerShdw blurRad="38100" dist="38100" dir="2700000" algn="tl">
                    <a:srgbClr val="000000"/>
                  </a:outerShdw>
                </a:effectLst>
                <a:latin typeface="Comic Sans MS" pitchFamily="66" charset="0"/>
              </a:rPr>
              <a:t>tennis</a:t>
            </a:r>
          </a:p>
          <a:p>
            <a:pPr marL="342900" marR="0" lvl="0" indent="-342900" algn="ctr" defTabSz="914400" rtl="0" eaLnBrk="0" fontAlgn="base" latinLnBrk="0" hangingPunct="0">
              <a:lnSpc>
                <a:spcPct val="80000"/>
              </a:lnSpc>
              <a:spcBef>
                <a:spcPct val="20000"/>
              </a:spcBef>
              <a:spcAft>
                <a:spcPct val="0"/>
              </a:spcAft>
              <a:buClrTx/>
              <a:buSzTx/>
              <a:buFontTx/>
              <a:buNone/>
              <a:tabLst/>
              <a:defRPr/>
            </a:pPr>
            <a:r>
              <a:rPr lang="en-US" sz="2800" b="1" kern="0" spc="300" dirty="0" smtClean="0">
                <a:ln>
                  <a:solidFill>
                    <a:srgbClr val="002060"/>
                  </a:solidFill>
                </a:ln>
                <a:solidFill>
                  <a:srgbClr val="CC00CC"/>
                </a:solidFill>
                <a:effectLst>
                  <a:outerShdw blurRad="38100" dist="38100" dir="2700000" algn="tl">
                    <a:srgbClr val="000000"/>
                  </a:outerShdw>
                </a:effectLst>
                <a:latin typeface="Comic Sans MS" pitchFamily="66" charset="0"/>
              </a:rPr>
              <a:t>handball</a:t>
            </a:r>
          </a:p>
          <a:p>
            <a:pPr marL="342900" marR="0" lvl="0" indent="-342900" algn="ctr" defTabSz="914400" rtl="0" eaLnBrk="0" fontAlgn="base" latinLnBrk="0" hangingPunct="0">
              <a:lnSpc>
                <a:spcPct val="80000"/>
              </a:lnSpc>
              <a:spcBef>
                <a:spcPct val="20000"/>
              </a:spcBef>
              <a:spcAft>
                <a:spcPct val="0"/>
              </a:spcAft>
              <a:buClrTx/>
              <a:buSzTx/>
              <a:buFontTx/>
              <a:buNone/>
              <a:tabLst/>
              <a:defRPr/>
            </a:pPr>
            <a:r>
              <a:rPr lang="en-US" sz="2800" b="1" kern="0" spc="300" dirty="0" smtClean="0">
                <a:ln>
                  <a:solidFill>
                    <a:srgbClr val="002060"/>
                  </a:solidFill>
                </a:ln>
                <a:solidFill>
                  <a:srgbClr val="CC00CC"/>
                </a:solidFill>
                <a:effectLst>
                  <a:outerShdw blurRad="38100" dist="38100" dir="2700000" algn="tl">
                    <a:srgbClr val="000000"/>
                  </a:outerShdw>
                </a:effectLst>
                <a:latin typeface="Comic Sans MS" pitchFamily="66" charset="0"/>
              </a:rPr>
              <a:t>karate</a:t>
            </a:r>
          </a:p>
          <a:p>
            <a:pPr marL="342900" marR="0" lvl="0" indent="-342900" algn="ctr" defTabSz="914400" rtl="0" eaLnBrk="0" fontAlgn="base" latinLnBrk="0" hangingPunct="0">
              <a:lnSpc>
                <a:spcPct val="80000"/>
              </a:lnSpc>
              <a:spcBef>
                <a:spcPct val="20000"/>
              </a:spcBef>
              <a:spcAft>
                <a:spcPct val="0"/>
              </a:spcAft>
              <a:buClrTx/>
              <a:buSzTx/>
              <a:buFontTx/>
              <a:buNone/>
              <a:tabLst/>
              <a:defRPr/>
            </a:pPr>
            <a:r>
              <a:rPr lang="en-US" sz="2800" b="1" kern="0" spc="300" dirty="0" smtClean="0">
                <a:ln>
                  <a:solidFill>
                    <a:srgbClr val="002060"/>
                  </a:solidFill>
                </a:ln>
                <a:solidFill>
                  <a:srgbClr val="CC00CC"/>
                </a:solidFill>
                <a:effectLst>
                  <a:outerShdw blurRad="38100" dist="38100" dir="2700000" algn="tl">
                    <a:srgbClr val="000000"/>
                  </a:outerShdw>
                </a:effectLst>
                <a:latin typeface="Comic Sans MS" pitchFamily="66" charset="0"/>
              </a:rPr>
              <a:t>gymnastics</a:t>
            </a:r>
          </a:p>
          <a:p>
            <a:pPr marL="342900" marR="0" lvl="0" indent="-342900" algn="ctr" defTabSz="914400" rtl="0" eaLnBrk="0" fontAlgn="base" latinLnBrk="0" hangingPunct="0">
              <a:lnSpc>
                <a:spcPct val="80000"/>
              </a:lnSpc>
              <a:spcBef>
                <a:spcPct val="20000"/>
              </a:spcBef>
              <a:spcAft>
                <a:spcPct val="0"/>
              </a:spcAft>
              <a:buClrTx/>
              <a:buSzTx/>
              <a:buFontTx/>
              <a:buNone/>
              <a:tabLst/>
              <a:defRPr/>
            </a:pPr>
            <a:r>
              <a:rPr lang="en-US" sz="2800" b="1" kern="0" spc="300" dirty="0" smtClean="0">
                <a:ln>
                  <a:solidFill>
                    <a:srgbClr val="002060"/>
                  </a:solidFill>
                </a:ln>
                <a:solidFill>
                  <a:srgbClr val="CC00CC"/>
                </a:solidFill>
                <a:effectLst>
                  <a:outerShdw blurRad="38100" dist="38100" dir="2700000" algn="tl">
                    <a:srgbClr val="000000"/>
                  </a:outerShdw>
                </a:effectLst>
                <a:latin typeface="Comic Sans MS" pitchFamily="66" charset="0"/>
              </a:rPr>
              <a:t>swimming</a:t>
            </a:r>
          </a:p>
          <a:p>
            <a:pPr marL="342900" marR="0" lvl="0" indent="-342900" algn="ctr" defTabSz="914400" rtl="0" eaLnBrk="0" fontAlgn="base" latinLnBrk="0" hangingPunct="0">
              <a:lnSpc>
                <a:spcPct val="80000"/>
              </a:lnSpc>
              <a:spcBef>
                <a:spcPct val="20000"/>
              </a:spcBef>
              <a:spcAft>
                <a:spcPct val="0"/>
              </a:spcAft>
              <a:buClrTx/>
              <a:buSzTx/>
              <a:buFontTx/>
              <a:buNone/>
              <a:tabLst/>
              <a:defRPr/>
            </a:pPr>
            <a:r>
              <a:rPr lang="en-US" sz="2800" b="1" kern="0" spc="300" dirty="0" smtClean="0">
                <a:ln>
                  <a:solidFill>
                    <a:srgbClr val="002060"/>
                  </a:solidFill>
                </a:ln>
                <a:solidFill>
                  <a:srgbClr val="CC00CC"/>
                </a:solidFill>
                <a:effectLst>
                  <a:outerShdw blurRad="38100" dist="38100" dir="2700000" algn="tl">
                    <a:srgbClr val="000000"/>
                  </a:outerShdw>
                </a:effectLst>
                <a:latin typeface="Comic Sans MS" pitchFamily="66" charset="0"/>
              </a:rPr>
              <a:t>athletics</a:t>
            </a:r>
          </a:p>
          <a:p>
            <a:pPr marL="342900" marR="0" lvl="0" indent="-342900" algn="ctr" defTabSz="914400" rtl="0" eaLnBrk="0" fontAlgn="base" latinLnBrk="0" hangingPunct="0">
              <a:lnSpc>
                <a:spcPct val="80000"/>
              </a:lnSpc>
              <a:spcBef>
                <a:spcPct val="20000"/>
              </a:spcBef>
              <a:spcAft>
                <a:spcPct val="0"/>
              </a:spcAft>
              <a:buClrTx/>
              <a:buSzTx/>
              <a:buFontTx/>
              <a:buNone/>
              <a:tabLst/>
              <a:defRPr/>
            </a:pPr>
            <a:r>
              <a:rPr lang="en-US" sz="2800" b="1" kern="0" spc="300" dirty="0" smtClean="0">
                <a:ln>
                  <a:solidFill>
                    <a:srgbClr val="002060"/>
                  </a:solidFill>
                </a:ln>
                <a:solidFill>
                  <a:srgbClr val="CC00CC"/>
                </a:solidFill>
                <a:effectLst>
                  <a:outerShdw blurRad="38100" dist="38100" dir="2700000" algn="tl">
                    <a:srgbClr val="000000"/>
                  </a:outerShdw>
                </a:effectLst>
                <a:latin typeface="Comic Sans MS" pitchFamily="66" charset="0"/>
              </a:rPr>
              <a:t>basketball</a:t>
            </a:r>
          </a:p>
          <a:p>
            <a:pPr marL="342900" marR="0" lvl="0" indent="-342900" algn="ctr" defTabSz="914400" rtl="0" eaLnBrk="0" fontAlgn="base" latinLnBrk="0" hangingPunct="0">
              <a:lnSpc>
                <a:spcPct val="80000"/>
              </a:lnSpc>
              <a:spcBef>
                <a:spcPct val="20000"/>
              </a:spcBef>
              <a:spcAft>
                <a:spcPct val="0"/>
              </a:spcAft>
              <a:buClrTx/>
              <a:buSzTx/>
              <a:buFontTx/>
              <a:buNone/>
              <a:tabLst/>
              <a:defRPr/>
            </a:pPr>
            <a:endParaRPr kumimoji="0" lang="ru-RU" sz="2400" b="1" i="0" u="none" strike="noStrike" kern="0" cap="none" spc="300" normalizeH="0" baseline="0" noProof="0" dirty="0">
              <a:ln>
                <a:solidFill>
                  <a:srgbClr val="002060"/>
                </a:solidFill>
              </a:ln>
              <a:solidFill>
                <a:srgbClr val="FFFF00"/>
              </a:solidFill>
              <a:effectLst>
                <a:outerShdw blurRad="38100" dist="38100" dir="2700000" algn="tl">
                  <a:srgbClr val="000000"/>
                </a:outerShdw>
              </a:effectLst>
              <a:uLnTx/>
              <a:uFillTx/>
              <a:latin typeface="Comic Sans MS" pitchFamily="66" charset="0"/>
              <a:ea typeface="+mn-ea"/>
              <a:cs typeface="+mn-cs"/>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14690"/>
                                        </p:tgtEl>
                                        <p:attrNameLst>
                                          <p:attrName>style.visibility</p:attrName>
                                        </p:attrNameLst>
                                      </p:cBhvr>
                                      <p:to>
                                        <p:strVal val="visible"/>
                                      </p:to>
                                    </p:set>
                                    <p:animEffect transition="in" filter="fade">
                                      <p:cBhvr>
                                        <p:cTn id="7" dur="500"/>
                                        <p:tgtEl>
                                          <p:spTgt spid="114690"/>
                                        </p:tgtEl>
                                      </p:cBhvr>
                                    </p:animEffect>
                                    <p:anim calcmode="lin" valueType="num">
                                      <p:cBhvr>
                                        <p:cTn id="8" dur="500" fill="hold"/>
                                        <p:tgtEl>
                                          <p:spTgt spid="114690"/>
                                        </p:tgtEl>
                                        <p:attrNameLst>
                                          <p:attrName>ppt_x</p:attrName>
                                        </p:attrNameLst>
                                      </p:cBhvr>
                                      <p:tavLst>
                                        <p:tav tm="0">
                                          <p:val>
                                            <p:strVal val="#ppt_x"/>
                                          </p:val>
                                        </p:tav>
                                        <p:tav tm="100000">
                                          <p:val>
                                            <p:strVal val="#ppt_x"/>
                                          </p:val>
                                        </p:tav>
                                      </p:tavLst>
                                    </p:anim>
                                    <p:anim calcmode="lin" valueType="num">
                                      <p:cBhvr>
                                        <p:cTn id="9" dur="500" fill="hold"/>
                                        <p:tgtEl>
                                          <p:spTgt spid="11469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4691">
                                            <p:txEl>
                                              <p:pRg st="0" end="0"/>
                                            </p:txEl>
                                          </p:spTgt>
                                        </p:tgtEl>
                                        <p:attrNameLst>
                                          <p:attrName>style.visibility</p:attrName>
                                        </p:attrNameLst>
                                      </p:cBhvr>
                                      <p:to>
                                        <p:strVal val="visible"/>
                                      </p:to>
                                    </p:set>
                                    <p:animEffect transition="in" filter="dissolve">
                                      <p:cBhvr>
                                        <p:cTn id="14" dur="500"/>
                                        <p:tgtEl>
                                          <p:spTgt spid="114691">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4691">
                                            <p:txEl>
                                              <p:pRg st="1" end="1"/>
                                            </p:txEl>
                                          </p:spTgt>
                                        </p:tgtEl>
                                        <p:attrNameLst>
                                          <p:attrName>style.visibility</p:attrName>
                                        </p:attrNameLst>
                                      </p:cBhvr>
                                      <p:to>
                                        <p:strVal val="visible"/>
                                      </p:to>
                                    </p:set>
                                    <p:animEffect transition="in" filter="dissolve">
                                      <p:cBhvr>
                                        <p:cTn id="19" dur="500"/>
                                        <p:tgtEl>
                                          <p:spTgt spid="114691">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114691">
                                            <p:txEl>
                                              <p:pRg st="2" end="2"/>
                                            </p:txEl>
                                          </p:spTgt>
                                        </p:tgtEl>
                                        <p:attrNameLst>
                                          <p:attrName>style.visibility</p:attrName>
                                        </p:attrNameLst>
                                      </p:cBhvr>
                                      <p:to>
                                        <p:strVal val="visible"/>
                                      </p:to>
                                    </p:set>
                                    <p:animEffect transition="in" filter="dissolve">
                                      <p:cBhvr>
                                        <p:cTn id="24" dur="500"/>
                                        <p:tgtEl>
                                          <p:spTgt spid="114691">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 calcmode="lin" valueType="num">
                                      <p:cBhvr>
                                        <p:cTn id="29"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30"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31" dur="1000"/>
                                        <p:tgtEl>
                                          <p:spTgt spid="5">
                                            <p:txEl>
                                              <p:pRg st="0" end="0"/>
                                            </p:txEl>
                                          </p:spTgt>
                                        </p:tgtEl>
                                      </p:cBhvr>
                                    </p:animEffect>
                                  </p:childTnLst>
                                </p:cTn>
                              </p:par>
                              <p:par>
                                <p:cTn id="32" presetID="55" presetClass="entr" presetSubtype="0" fill="hold" nodeType="withEffect">
                                  <p:stCondLst>
                                    <p:cond delay="0"/>
                                  </p:stCondLst>
                                  <p:childTnLst>
                                    <p:set>
                                      <p:cBhvr>
                                        <p:cTn id="33" dur="1" fill="hold">
                                          <p:stCondLst>
                                            <p:cond delay="0"/>
                                          </p:stCondLst>
                                        </p:cTn>
                                        <p:tgtEl>
                                          <p:spTgt spid="5">
                                            <p:txEl>
                                              <p:pRg st="1" end="1"/>
                                            </p:txEl>
                                          </p:spTgt>
                                        </p:tgtEl>
                                        <p:attrNameLst>
                                          <p:attrName>style.visibility</p:attrName>
                                        </p:attrNameLst>
                                      </p:cBhvr>
                                      <p:to>
                                        <p:strVal val="visible"/>
                                      </p:to>
                                    </p:set>
                                    <p:anim calcmode="lin" valueType="num">
                                      <p:cBhvr>
                                        <p:cTn id="34" dur="1000" fill="hold"/>
                                        <p:tgtEl>
                                          <p:spTgt spid="5">
                                            <p:txEl>
                                              <p:pRg st="1" end="1"/>
                                            </p:txEl>
                                          </p:spTgt>
                                        </p:tgtEl>
                                        <p:attrNameLst>
                                          <p:attrName>ppt_w</p:attrName>
                                        </p:attrNameLst>
                                      </p:cBhvr>
                                      <p:tavLst>
                                        <p:tav tm="0">
                                          <p:val>
                                            <p:strVal val="#ppt_w*0.70"/>
                                          </p:val>
                                        </p:tav>
                                        <p:tav tm="100000">
                                          <p:val>
                                            <p:strVal val="#ppt_w"/>
                                          </p:val>
                                        </p:tav>
                                      </p:tavLst>
                                    </p:anim>
                                    <p:anim calcmode="lin" valueType="num">
                                      <p:cBhvr>
                                        <p:cTn id="35"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36" dur="1000"/>
                                        <p:tgtEl>
                                          <p:spTgt spid="5">
                                            <p:txEl>
                                              <p:pRg st="1" end="1"/>
                                            </p:txEl>
                                          </p:spTgt>
                                        </p:tgtEl>
                                      </p:cBhvr>
                                    </p:animEffect>
                                  </p:childTnLst>
                                </p:cTn>
                              </p:par>
                              <p:par>
                                <p:cTn id="37" presetID="55" presetClass="entr" presetSubtype="0" fill="hold" nodeType="withEffect">
                                  <p:stCondLst>
                                    <p:cond delay="0"/>
                                  </p:stCondLst>
                                  <p:childTnLst>
                                    <p:set>
                                      <p:cBhvr>
                                        <p:cTn id="38" dur="1" fill="hold">
                                          <p:stCondLst>
                                            <p:cond delay="0"/>
                                          </p:stCondLst>
                                        </p:cTn>
                                        <p:tgtEl>
                                          <p:spTgt spid="5">
                                            <p:txEl>
                                              <p:pRg st="2" end="2"/>
                                            </p:txEl>
                                          </p:spTgt>
                                        </p:tgtEl>
                                        <p:attrNameLst>
                                          <p:attrName>style.visibility</p:attrName>
                                        </p:attrNameLst>
                                      </p:cBhvr>
                                      <p:to>
                                        <p:strVal val="visible"/>
                                      </p:to>
                                    </p:set>
                                    <p:anim calcmode="lin" valueType="num">
                                      <p:cBhvr>
                                        <p:cTn id="39" dur="1000" fill="hold"/>
                                        <p:tgtEl>
                                          <p:spTgt spid="5">
                                            <p:txEl>
                                              <p:pRg st="2" end="2"/>
                                            </p:txEl>
                                          </p:spTgt>
                                        </p:tgtEl>
                                        <p:attrNameLst>
                                          <p:attrName>ppt_w</p:attrName>
                                        </p:attrNameLst>
                                      </p:cBhvr>
                                      <p:tavLst>
                                        <p:tav tm="0">
                                          <p:val>
                                            <p:strVal val="#ppt_w*0.70"/>
                                          </p:val>
                                        </p:tav>
                                        <p:tav tm="100000">
                                          <p:val>
                                            <p:strVal val="#ppt_w"/>
                                          </p:val>
                                        </p:tav>
                                      </p:tavLst>
                                    </p:anim>
                                    <p:anim calcmode="lin" valueType="num">
                                      <p:cBhvr>
                                        <p:cTn id="40"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41" dur="1000"/>
                                        <p:tgtEl>
                                          <p:spTgt spid="5">
                                            <p:txEl>
                                              <p:pRg st="2" end="2"/>
                                            </p:txEl>
                                          </p:spTgt>
                                        </p:tgtEl>
                                      </p:cBhvr>
                                    </p:animEffect>
                                  </p:childTnLst>
                                </p:cTn>
                              </p:par>
                              <p:par>
                                <p:cTn id="42" presetID="55" presetClass="entr" presetSubtype="0" fill="hold" nodeType="withEffect">
                                  <p:stCondLst>
                                    <p:cond delay="0"/>
                                  </p:stCondLst>
                                  <p:childTnLst>
                                    <p:set>
                                      <p:cBhvr>
                                        <p:cTn id="43" dur="1" fill="hold">
                                          <p:stCondLst>
                                            <p:cond delay="0"/>
                                          </p:stCondLst>
                                        </p:cTn>
                                        <p:tgtEl>
                                          <p:spTgt spid="5">
                                            <p:txEl>
                                              <p:pRg st="3" end="3"/>
                                            </p:txEl>
                                          </p:spTgt>
                                        </p:tgtEl>
                                        <p:attrNameLst>
                                          <p:attrName>style.visibility</p:attrName>
                                        </p:attrNameLst>
                                      </p:cBhvr>
                                      <p:to>
                                        <p:strVal val="visible"/>
                                      </p:to>
                                    </p:set>
                                    <p:anim calcmode="lin" valueType="num">
                                      <p:cBhvr>
                                        <p:cTn id="44" dur="1000" fill="hold"/>
                                        <p:tgtEl>
                                          <p:spTgt spid="5">
                                            <p:txEl>
                                              <p:pRg st="3" end="3"/>
                                            </p:txEl>
                                          </p:spTgt>
                                        </p:tgtEl>
                                        <p:attrNameLst>
                                          <p:attrName>ppt_w</p:attrName>
                                        </p:attrNameLst>
                                      </p:cBhvr>
                                      <p:tavLst>
                                        <p:tav tm="0">
                                          <p:val>
                                            <p:strVal val="#ppt_w*0.70"/>
                                          </p:val>
                                        </p:tav>
                                        <p:tav tm="100000">
                                          <p:val>
                                            <p:strVal val="#ppt_w"/>
                                          </p:val>
                                        </p:tav>
                                      </p:tavLst>
                                    </p:anim>
                                    <p:anim calcmode="lin" valueType="num">
                                      <p:cBhvr>
                                        <p:cTn id="45" dur="1000" fill="hold"/>
                                        <p:tgtEl>
                                          <p:spTgt spid="5">
                                            <p:txEl>
                                              <p:pRg st="3" end="3"/>
                                            </p:txEl>
                                          </p:spTgt>
                                        </p:tgtEl>
                                        <p:attrNameLst>
                                          <p:attrName>ppt_h</p:attrName>
                                        </p:attrNameLst>
                                      </p:cBhvr>
                                      <p:tavLst>
                                        <p:tav tm="0">
                                          <p:val>
                                            <p:strVal val="#ppt_h"/>
                                          </p:val>
                                        </p:tav>
                                        <p:tav tm="100000">
                                          <p:val>
                                            <p:strVal val="#ppt_h"/>
                                          </p:val>
                                        </p:tav>
                                      </p:tavLst>
                                    </p:anim>
                                    <p:animEffect transition="in" filter="fade">
                                      <p:cBhvr>
                                        <p:cTn id="46" dur="1000"/>
                                        <p:tgtEl>
                                          <p:spTgt spid="5">
                                            <p:txEl>
                                              <p:pRg st="3" end="3"/>
                                            </p:txEl>
                                          </p:spTgt>
                                        </p:tgtEl>
                                      </p:cBhvr>
                                    </p:animEffect>
                                  </p:childTnLst>
                                </p:cTn>
                              </p:par>
                              <p:par>
                                <p:cTn id="47" presetID="55" presetClass="entr" presetSubtype="0" fill="hold" nodeType="withEffect">
                                  <p:stCondLst>
                                    <p:cond delay="0"/>
                                  </p:stCondLst>
                                  <p:childTnLst>
                                    <p:set>
                                      <p:cBhvr>
                                        <p:cTn id="48" dur="1" fill="hold">
                                          <p:stCondLst>
                                            <p:cond delay="0"/>
                                          </p:stCondLst>
                                        </p:cTn>
                                        <p:tgtEl>
                                          <p:spTgt spid="5">
                                            <p:txEl>
                                              <p:pRg st="4" end="4"/>
                                            </p:txEl>
                                          </p:spTgt>
                                        </p:tgtEl>
                                        <p:attrNameLst>
                                          <p:attrName>style.visibility</p:attrName>
                                        </p:attrNameLst>
                                      </p:cBhvr>
                                      <p:to>
                                        <p:strVal val="visible"/>
                                      </p:to>
                                    </p:set>
                                    <p:anim calcmode="lin" valueType="num">
                                      <p:cBhvr>
                                        <p:cTn id="49" dur="1000" fill="hold"/>
                                        <p:tgtEl>
                                          <p:spTgt spid="5">
                                            <p:txEl>
                                              <p:pRg st="4" end="4"/>
                                            </p:txEl>
                                          </p:spTgt>
                                        </p:tgtEl>
                                        <p:attrNameLst>
                                          <p:attrName>ppt_w</p:attrName>
                                        </p:attrNameLst>
                                      </p:cBhvr>
                                      <p:tavLst>
                                        <p:tav tm="0">
                                          <p:val>
                                            <p:strVal val="#ppt_w*0.70"/>
                                          </p:val>
                                        </p:tav>
                                        <p:tav tm="100000">
                                          <p:val>
                                            <p:strVal val="#ppt_w"/>
                                          </p:val>
                                        </p:tav>
                                      </p:tavLst>
                                    </p:anim>
                                    <p:anim calcmode="lin" valueType="num">
                                      <p:cBhvr>
                                        <p:cTn id="50" dur="1000" fill="hold"/>
                                        <p:tgtEl>
                                          <p:spTgt spid="5">
                                            <p:txEl>
                                              <p:pRg st="4" end="4"/>
                                            </p:txEl>
                                          </p:spTgt>
                                        </p:tgtEl>
                                        <p:attrNameLst>
                                          <p:attrName>ppt_h</p:attrName>
                                        </p:attrNameLst>
                                      </p:cBhvr>
                                      <p:tavLst>
                                        <p:tav tm="0">
                                          <p:val>
                                            <p:strVal val="#ppt_h"/>
                                          </p:val>
                                        </p:tav>
                                        <p:tav tm="100000">
                                          <p:val>
                                            <p:strVal val="#ppt_h"/>
                                          </p:val>
                                        </p:tav>
                                      </p:tavLst>
                                    </p:anim>
                                    <p:animEffect transition="in" filter="fade">
                                      <p:cBhvr>
                                        <p:cTn id="51" dur="1000"/>
                                        <p:tgtEl>
                                          <p:spTgt spid="5">
                                            <p:txEl>
                                              <p:pRg st="4" end="4"/>
                                            </p:txEl>
                                          </p:spTgt>
                                        </p:tgtEl>
                                      </p:cBhvr>
                                    </p:animEffect>
                                  </p:childTnLst>
                                </p:cTn>
                              </p:par>
                              <p:par>
                                <p:cTn id="52" presetID="55" presetClass="entr" presetSubtype="0" fill="hold" nodeType="withEffect">
                                  <p:stCondLst>
                                    <p:cond delay="0"/>
                                  </p:stCondLst>
                                  <p:childTnLst>
                                    <p:set>
                                      <p:cBhvr>
                                        <p:cTn id="53" dur="1" fill="hold">
                                          <p:stCondLst>
                                            <p:cond delay="0"/>
                                          </p:stCondLst>
                                        </p:cTn>
                                        <p:tgtEl>
                                          <p:spTgt spid="5">
                                            <p:txEl>
                                              <p:pRg st="5" end="5"/>
                                            </p:txEl>
                                          </p:spTgt>
                                        </p:tgtEl>
                                        <p:attrNameLst>
                                          <p:attrName>style.visibility</p:attrName>
                                        </p:attrNameLst>
                                      </p:cBhvr>
                                      <p:to>
                                        <p:strVal val="visible"/>
                                      </p:to>
                                    </p:set>
                                    <p:anim calcmode="lin" valueType="num">
                                      <p:cBhvr>
                                        <p:cTn id="54" dur="1000" fill="hold"/>
                                        <p:tgtEl>
                                          <p:spTgt spid="5">
                                            <p:txEl>
                                              <p:pRg st="5" end="5"/>
                                            </p:txEl>
                                          </p:spTgt>
                                        </p:tgtEl>
                                        <p:attrNameLst>
                                          <p:attrName>ppt_w</p:attrName>
                                        </p:attrNameLst>
                                      </p:cBhvr>
                                      <p:tavLst>
                                        <p:tav tm="0">
                                          <p:val>
                                            <p:strVal val="#ppt_w*0.70"/>
                                          </p:val>
                                        </p:tav>
                                        <p:tav tm="100000">
                                          <p:val>
                                            <p:strVal val="#ppt_w"/>
                                          </p:val>
                                        </p:tav>
                                      </p:tavLst>
                                    </p:anim>
                                    <p:anim calcmode="lin" valueType="num">
                                      <p:cBhvr>
                                        <p:cTn id="55" dur="1000" fill="hold"/>
                                        <p:tgtEl>
                                          <p:spTgt spid="5">
                                            <p:txEl>
                                              <p:pRg st="5" end="5"/>
                                            </p:txEl>
                                          </p:spTgt>
                                        </p:tgtEl>
                                        <p:attrNameLst>
                                          <p:attrName>ppt_h</p:attrName>
                                        </p:attrNameLst>
                                      </p:cBhvr>
                                      <p:tavLst>
                                        <p:tav tm="0">
                                          <p:val>
                                            <p:strVal val="#ppt_h"/>
                                          </p:val>
                                        </p:tav>
                                        <p:tav tm="100000">
                                          <p:val>
                                            <p:strVal val="#ppt_h"/>
                                          </p:val>
                                        </p:tav>
                                      </p:tavLst>
                                    </p:anim>
                                    <p:animEffect transition="in" filter="fade">
                                      <p:cBhvr>
                                        <p:cTn id="56" dur="1000"/>
                                        <p:tgtEl>
                                          <p:spTgt spid="5">
                                            <p:txEl>
                                              <p:pRg st="5" end="5"/>
                                            </p:txEl>
                                          </p:spTgt>
                                        </p:tgtEl>
                                      </p:cBhvr>
                                    </p:animEffect>
                                  </p:childTnLst>
                                </p:cTn>
                              </p:par>
                              <p:par>
                                <p:cTn id="57" presetID="55" presetClass="entr" presetSubtype="0" fill="hold" nodeType="withEffect">
                                  <p:stCondLst>
                                    <p:cond delay="0"/>
                                  </p:stCondLst>
                                  <p:childTnLst>
                                    <p:set>
                                      <p:cBhvr>
                                        <p:cTn id="58" dur="1" fill="hold">
                                          <p:stCondLst>
                                            <p:cond delay="0"/>
                                          </p:stCondLst>
                                        </p:cTn>
                                        <p:tgtEl>
                                          <p:spTgt spid="5">
                                            <p:txEl>
                                              <p:pRg st="6" end="6"/>
                                            </p:txEl>
                                          </p:spTgt>
                                        </p:tgtEl>
                                        <p:attrNameLst>
                                          <p:attrName>style.visibility</p:attrName>
                                        </p:attrNameLst>
                                      </p:cBhvr>
                                      <p:to>
                                        <p:strVal val="visible"/>
                                      </p:to>
                                    </p:set>
                                    <p:anim calcmode="lin" valueType="num">
                                      <p:cBhvr>
                                        <p:cTn id="59" dur="1000" fill="hold"/>
                                        <p:tgtEl>
                                          <p:spTgt spid="5">
                                            <p:txEl>
                                              <p:pRg st="6" end="6"/>
                                            </p:txEl>
                                          </p:spTgt>
                                        </p:tgtEl>
                                        <p:attrNameLst>
                                          <p:attrName>ppt_w</p:attrName>
                                        </p:attrNameLst>
                                      </p:cBhvr>
                                      <p:tavLst>
                                        <p:tav tm="0">
                                          <p:val>
                                            <p:strVal val="#ppt_w*0.70"/>
                                          </p:val>
                                        </p:tav>
                                        <p:tav tm="100000">
                                          <p:val>
                                            <p:strVal val="#ppt_w"/>
                                          </p:val>
                                        </p:tav>
                                      </p:tavLst>
                                    </p:anim>
                                    <p:anim calcmode="lin" valueType="num">
                                      <p:cBhvr>
                                        <p:cTn id="60" dur="1000" fill="hold"/>
                                        <p:tgtEl>
                                          <p:spTgt spid="5">
                                            <p:txEl>
                                              <p:pRg st="6" end="6"/>
                                            </p:txEl>
                                          </p:spTgt>
                                        </p:tgtEl>
                                        <p:attrNameLst>
                                          <p:attrName>ppt_h</p:attrName>
                                        </p:attrNameLst>
                                      </p:cBhvr>
                                      <p:tavLst>
                                        <p:tav tm="0">
                                          <p:val>
                                            <p:strVal val="#ppt_h"/>
                                          </p:val>
                                        </p:tav>
                                        <p:tav tm="100000">
                                          <p:val>
                                            <p:strVal val="#ppt_h"/>
                                          </p:val>
                                        </p:tav>
                                      </p:tavLst>
                                    </p:anim>
                                    <p:animEffect transition="in" filter="fade">
                                      <p:cBhvr>
                                        <p:cTn id="61" dur="1000"/>
                                        <p:tgtEl>
                                          <p:spTgt spid="5">
                                            <p:txEl>
                                              <p:pRg st="6" end="6"/>
                                            </p:txEl>
                                          </p:spTgt>
                                        </p:tgtEl>
                                      </p:cBhvr>
                                    </p:animEffect>
                                  </p:childTnLst>
                                </p:cTn>
                              </p:par>
                              <p:par>
                                <p:cTn id="62" presetID="55" presetClass="entr" presetSubtype="0" fill="hold" nodeType="withEffect">
                                  <p:stCondLst>
                                    <p:cond delay="0"/>
                                  </p:stCondLst>
                                  <p:childTnLst>
                                    <p:set>
                                      <p:cBhvr>
                                        <p:cTn id="63" dur="1" fill="hold">
                                          <p:stCondLst>
                                            <p:cond delay="0"/>
                                          </p:stCondLst>
                                        </p:cTn>
                                        <p:tgtEl>
                                          <p:spTgt spid="5">
                                            <p:txEl>
                                              <p:pRg st="7" end="7"/>
                                            </p:txEl>
                                          </p:spTgt>
                                        </p:tgtEl>
                                        <p:attrNameLst>
                                          <p:attrName>style.visibility</p:attrName>
                                        </p:attrNameLst>
                                      </p:cBhvr>
                                      <p:to>
                                        <p:strVal val="visible"/>
                                      </p:to>
                                    </p:set>
                                    <p:anim calcmode="lin" valueType="num">
                                      <p:cBhvr>
                                        <p:cTn id="64" dur="1000" fill="hold"/>
                                        <p:tgtEl>
                                          <p:spTgt spid="5">
                                            <p:txEl>
                                              <p:pRg st="7" end="7"/>
                                            </p:txEl>
                                          </p:spTgt>
                                        </p:tgtEl>
                                        <p:attrNameLst>
                                          <p:attrName>ppt_w</p:attrName>
                                        </p:attrNameLst>
                                      </p:cBhvr>
                                      <p:tavLst>
                                        <p:tav tm="0">
                                          <p:val>
                                            <p:strVal val="#ppt_w*0.70"/>
                                          </p:val>
                                        </p:tav>
                                        <p:tav tm="100000">
                                          <p:val>
                                            <p:strVal val="#ppt_w"/>
                                          </p:val>
                                        </p:tav>
                                      </p:tavLst>
                                    </p:anim>
                                    <p:anim calcmode="lin" valueType="num">
                                      <p:cBhvr>
                                        <p:cTn id="65" dur="1000" fill="hold"/>
                                        <p:tgtEl>
                                          <p:spTgt spid="5">
                                            <p:txEl>
                                              <p:pRg st="7" end="7"/>
                                            </p:txEl>
                                          </p:spTgt>
                                        </p:tgtEl>
                                        <p:attrNameLst>
                                          <p:attrName>ppt_h</p:attrName>
                                        </p:attrNameLst>
                                      </p:cBhvr>
                                      <p:tavLst>
                                        <p:tav tm="0">
                                          <p:val>
                                            <p:strVal val="#ppt_h"/>
                                          </p:val>
                                        </p:tav>
                                        <p:tav tm="100000">
                                          <p:val>
                                            <p:strVal val="#ppt_h"/>
                                          </p:val>
                                        </p:tav>
                                      </p:tavLst>
                                    </p:anim>
                                    <p:animEffect transition="in" filter="fade">
                                      <p:cBhvr>
                                        <p:cTn id="66" dur="1000"/>
                                        <p:tgtEl>
                                          <p:spTgt spid="5">
                                            <p:txEl>
                                              <p:pRg st="7" end="7"/>
                                            </p:txEl>
                                          </p:spTgt>
                                        </p:tgtEl>
                                      </p:cBhvr>
                                    </p:animEffect>
                                  </p:childTnLst>
                                </p:cTn>
                              </p:par>
                              <p:par>
                                <p:cTn id="67" presetID="55" presetClass="entr" presetSubtype="0" fill="hold" nodeType="withEffect">
                                  <p:stCondLst>
                                    <p:cond delay="0"/>
                                  </p:stCondLst>
                                  <p:childTnLst>
                                    <p:set>
                                      <p:cBhvr>
                                        <p:cTn id="68" dur="1" fill="hold">
                                          <p:stCondLst>
                                            <p:cond delay="0"/>
                                          </p:stCondLst>
                                        </p:cTn>
                                        <p:tgtEl>
                                          <p:spTgt spid="5">
                                            <p:txEl>
                                              <p:pRg st="8" end="8"/>
                                            </p:txEl>
                                          </p:spTgt>
                                        </p:tgtEl>
                                        <p:attrNameLst>
                                          <p:attrName>style.visibility</p:attrName>
                                        </p:attrNameLst>
                                      </p:cBhvr>
                                      <p:to>
                                        <p:strVal val="visible"/>
                                      </p:to>
                                    </p:set>
                                    <p:anim calcmode="lin" valueType="num">
                                      <p:cBhvr>
                                        <p:cTn id="69" dur="1000" fill="hold"/>
                                        <p:tgtEl>
                                          <p:spTgt spid="5">
                                            <p:txEl>
                                              <p:pRg st="8" end="8"/>
                                            </p:txEl>
                                          </p:spTgt>
                                        </p:tgtEl>
                                        <p:attrNameLst>
                                          <p:attrName>ppt_w</p:attrName>
                                        </p:attrNameLst>
                                      </p:cBhvr>
                                      <p:tavLst>
                                        <p:tav tm="0">
                                          <p:val>
                                            <p:strVal val="#ppt_w*0.70"/>
                                          </p:val>
                                        </p:tav>
                                        <p:tav tm="100000">
                                          <p:val>
                                            <p:strVal val="#ppt_w"/>
                                          </p:val>
                                        </p:tav>
                                      </p:tavLst>
                                    </p:anim>
                                    <p:anim calcmode="lin" valueType="num">
                                      <p:cBhvr>
                                        <p:cTn id="70" dur="1000" fill="hold"/>
                                        <p:tgtEl>
                                          <p:spTgt spid="5">
                                            <p:txEl>
                                              <p:pRg st="8" end="8"/>
                                            </p:txEl>
                                          </p:spTgt>
                                        </p:tgtEl>
                                        <p:attrNameLst>
                                          <p:attrName>ppt_h</p:attrName>
                                        </p:attrNameLst>
                                      </p:cBhvr>
                                      <p:tavLst>
                                        <p:tav tm="0">
                                          <p:val>
                                            <p:strVal val="#ppt_h"/>
                                          </p:val>
                                        </p:tav>
                                        <p:tav tm="100000">
                                          <p:val>
                                            <p:strVal val="#ppt_h"/>
                                          </p:val>
                                        </p:tav>
                                      </p:tavLst>
                                    </p:anim>
                                    <p:animEffect transition="in" filter="fade">
                                      <p:cBhvr>
                                        <p:cTn id="71" dur="1000"/>
                                        <p:tgtEl>
                                          <p:spTgt spid="5">
                                            <p:txEl>
                                              <p:pRg st="8" end="8"/>
                                            </p:txEl>
                                          </p:spTgt>
                                        </p:tgtEl>
                                      </p:cBhvr>
                                    </p:animEffect>
                                  </p:childTnLst>
                                </p:cTn>
                              </p:par>
                              <p:par>
                                <p:cTn id="72" presetID="55" presetClass="entr" presetSubtype="0" fill="hold" nodeType="withEffect">
                                  <p:stCondLst>
                                    <p:cond delay="0"/>
                                  </p:stCondLst>
                                  <p:childTnLst>
                                    <p:set>
                                      <p:cBhvr>
                                        <p:cTn id="73" dur="1" fill="hold">
                                          <p:stCondLst>
                                            <p:cond delay="0"/>
                                          </p:stCondLst>
                                        </p:cTn>
                                        <p:tgtEl>
                                          <p:spTgt spid="5">
                                            <p:txEl>
                                              <p:pRg st="9" end="9"/>
                                            </p:txEl>
                                          </p:spTgt>
                                        </p:tgtEl>
                                        <p:attrNameLst>
                                          <p:attrName>style.visibility</p:attrName>
                                        </p:attrNameLst>
                                      </p:cBhvr>
                                      <p:to>
                                        <p:strVal val="visible"/>
                                      </p:to>
                                    </p:set>
                                    <p:anim calcmode="lin" valueType="num">
                                      <p:cBhvr>
                                        <p:cTn id="74" dur="1000" fill="hold"/>
                                        <p:tgtEl>
                                          <p:spTgt spid="5">
                                            <p:txEl>
                                              <p:pRg st="9" end="9"/>
                                            </p:txEl>
                                          </p:spTgt>
                                        </p:tgtEl>
                                        <p:attrNameLst>
                                          <p:attrName>ppt_w</p:attrName>
                                        </p:attrNameLst>
                                      </p:cBhvr>
                                      <p:tavLst>
                                        <p:tav tm="0">
                                          <p:val>
                                            <p:strVal val="#ppt_w*0.70"/>
                                          </p:val>
                                        </p:tav>
                                        <p:tav tm="100000">
                                          <p:val>
                                            <p:strVal val="#ppt_w"/>
                                          </p:val>
                                        </p:tav>
                                      </p:tavLst>
                                    </p:anim>
                                    <p:anim calcmode="lin" valueType="num">
                                      <p:cBhvr>
                                        <p:cTn id="75" dur="1000" fill="hold"/>
                                        <p:tgtEl>
                                          <p:spTgt spid="5">
                                            <p:txEl>
                                              <p:pRg st="9" end="9"/>
                                            </p:txEl>
                                          </p:spTgt>
                                        </p:tgtEl>
                                        <p:attrNameLst>
                                          <p:attrName>ppt_h</p:attrName>
                                        </p:attrNameLst>
                                      </p:cBhvr>
                                      <p:tavLst>
                                        <p:tav tm="0">
                                          <p:val>
                                            <p:strVal val="#ppt_h"/>
                                          </p:val>
                                        </p:tav>
                                        <p:tav tm="100000">
                                          <p:val>
                                            <p:strVal val="#ppt_h"/>
                                          </p:val>
                                        </p:tav>
                                      </p:tavLst>
                                    </p:anim>
                                    <p:animEffect transition="in" filter="fade">
                                      <p:cBhvr>
                                        <p:cTn id="76" dur="1000"/>
                                        <p:tgtEl>
                                          <p:spTgt spid="5">
                                            <p:txEl>
                                              <p:pRg st="9" end="9"/>
                                            </p:txEl>
                                          </p:spTgt>
                                        </p:tgtEl>
                                      </p:cBhvr>
                                    </p:animEffect>
                                  </p:childTnLst>
                                </p:cTn>
                              </p:par>
                              <p:par>
                                <p:cTn id="77" presetID="55" presetClass="entr" presetSubtype="0" fill="hold" nodeType="withEffect">
                                  <p:stCondLst>
                                    <p:cond delay="0"/>
                                  </p:stCondLst>
                                  <p:childTnLst>
                                    <p:set>
                                      <p:cBhvr>
                                        <p:cTn id="78" dur="1" fill="hold">
                                          <p:stCondLst>
                                            <p:cond delay="0"/>
                                          </p:stCondLst>
                                        </p:cTn>
                                        <p:tgtEl>
                                          <p:spTgt spid="5">
                                            <p:txEl>
                                              <p:pRg st="10" end="10"/>
                                            </p:txEl>
                                          </p:spTgt>
                                        </p:tgtEl>
                                        <p:attrNameLst>
                                          <p:attrName>style.visibility</p:attrName>
                                        </p:attrNameLst>
                                      </p:cBhvr>
                                      <p:to>
                                        <p:strVal val="visible"/>
                                      </p:to>
                                    </p:set>
                                    <p:anim calcmode="lin" valueType="num">
                                      <p:cBhvr>
                                        <p:cTn id="79" dur="1000" fill="hold"/>
                                        <p:tgtEl>
                                          <p:spTgt spid="5">
                                            <p:txEl>
                                              <p:pRg st="10" end="10"/>
                                            </p:txEl>
                                          </p:spTgt>
                                        </p:tgtEl>
                                        <p:attrNameLst>
                                          <p:attrName>ppt_w</p:attrName>
                                        </p:attrNameLst>
                                      </p:cBhvr>
                                      <p:tavLst>
                                        <p:tav tm="0">
                                          <p:val>
                                            <p:strVal val="#ppt_w*0.70"/>
                                          </p:val>
                                        </p:tav>
                                        <p:tav tm="100000">
                                          <p:val>
                                            <p:strVal val="#ppt_w"/>
                                          </p:val>
                                        </p:tav>
                                      </p:tavLst>
                                    </p:anim>
                                    <p:anim calcmode="lin" valueType="num">
                                      <p:cBhvr>
                                        <p:cTn id="80" dur="1000" fill="hold"/>
                                        <p:tgtEl>
                                          <p:spTgt spid="5">
                                            <p:txEl>
                                              <p:pRg st="10" end="10"/>
                                            </p:txEl>
                                          </p:spTgt>
                                        </p:tgtEl>
                                        <p:attrNameLst>
                                          <p:attrName>ppt_h</p:attrName>
                                        </p:attrNameLst>
                                      </p:cBhvr>
                                      <p:tavLst>
                                        <p:tav tm="0">
                                          <p:val>
                                            <p:strVal val="#ppt_h"/>
                                          </p:val>
                                        </p:tav>
                                        <p:tav tm="100000">
                                          <p:val>
                                            <p:strVal val="#ppt_h"/>
                                          </p:val>
                                        </p:tav>
                                      </p:tavLst>
                                    </p:anim>
                                    <p:animEffect transition="in" filter="fade">
                                      <p:cBhvr>
                                        <p:cTn id="81" dur="1000"/>
                                        <p:tgtEl>
                                          <p:spTgt spid="5">
                                            <p:txEl>
                                              <p:pRg st="10" end="10"/>
                                            </p:txEl>
                                          </p:spTgt>
                                        </p:tgtEl>
                                      </p:cBhvr>
                                    </p:animEffect>
                                  </p:childTnLst>
                                </p:cTn>
                              </p:par>
                              <p:par>
                                <p:cTn id="82" presetID="55" presetClass="entr" presetSubtype="0" fill="hold" nodeType="withEffect">
                                  <p:stCondLst>
                                    <p:cond delay="0"/>
                                  </p:stCondLst>
                                  <p:childTnLst>
                                    <p:set>
                                      <p:cBhvr>
                                        <p:cTn id="83" dur="1" fill="hold">
                                          <p:stCondLst>
                                            <p:cond delay="0"/>
                                          </p:stCondLst>
                                        </p:cTn>
                                        <p:tgtEl>
                                          <p:spTgt spid="5">
                                            <p:txEl>
                                              <p:pRg st="11" end="11"/>
                                            </p:txEl>
                                          </p:spTgt>
                                        </p:tgtEl>
                                        <p:attrNameLst>
                                          <p:attrName>style.visibility</p:attrName>
                                        </p:attrNameLst>
                                      </p:cBhvr>
                                      <p:to>
                                        <p:strVal val="visible"/>
                                      </p:to>
                                    </p:set>
                                    <p:anim calcmode="lin" valueType="num">
                                      <p:cBhvr>
                                        <p:cTn id="84" dur="1000" fill="hold"/>
                                        <p:tgtEl>
                                          <p:spTgt spid="5">
                                            <p:txEl>
                                              <p:pRg st="11" end="11"/>
                                            </p:txEl>
                                          </p:spTgt>
                                        </p:tgtEl>
                                        <p:attrNameLst>
                                          <p:attrName>ppt_w</p:attrName>
                                        </p:attrNameLst>
                                      </p:cBhvr>
                                      <p:tavLst>
                                        <p:tav tm="0">
                                          <p:val>
                                            <p:strVal val="#ppt_w*0.70"/>
                                          </p:val>
                                        </p:tav>
                                        <p:tav tm="100000">
                                          <p:val>
                                            <p:strVal val="#ppt_w"/>
                                          </p:val>
                                        </p:tav>
                                      </p:tavLst>
                                    </p:anim>
                                    <p:anim calcmode="lin" valueType="num">
                                      <p:cBhvr>
                                        <p:cTn id="85" dur="1000" fill="hold"/>
                                        <p:tgtEl>
                                          <p:spTgt spid="5">
                                            <p:txEl>
                                              <p:pRg st="11" end="11"/>
                                            </p:txEl>
                                          </p:spTgt>
                                        </p:tgtEl>
                                        <p:attrNameLst>
                                          <p:attrName>ppt_h</p:attrName>
                                        </p:attrNameLst>
                                      </p:cBhvr>
                                      <p:tavLst>
                                        <p:tav tm="0">
                                          <p:val>
                                            <p:strVal val="#ppt_h"/>
                                          </p:val>
                                        </p:tav>
                                        <p:tav tm="100000">
                                          <p:val>
                                            <p:strVal val="#ppt_h"/>
                                          </p:val>
                                        </p:tav>
                                      </p:tavLst>
                                    </p:anim>
                                    <p:animEffect transition="in" filter="fade">
                                      <p:cBhvr>
                                        <p:cTn id="86" dur="10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a:gra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gradFill>
            <a:gsLst>
              <a:gs pos="0">
                <a:srgbClr val="03D4A8"/>
              </a:gs>
              <a:gs pos="25000">
                <a:srgbClr val="21D6E0"/>
              </a:gs>
              <a:gs pos="75000">
                <a:srgbClr val="0087E6"/>
              </a:gs>
              <a:gs pos="100000">
                <a:srgbClr val="005CBF"/>
              </a:gs>
            </a:gsLst>
            <a:lin ang="5400000" scaled="0"/>
          </a:gradFill>
        </p:spPr>
        <p:txBody>
          <a:bodyPr/>
          <a:lstStyle/>
          <a:p>
            <a:r>
              <a:rPr lang="en-US" sz="6000" b="1" kern="10" dirty="0" smtClean="0">
                <a:ln w="38100">
                  <a:solidFill>
                    <a:srgbClr val="002060"/>
                  </a:solidFill>
                  <a:prstDash val="solid"/>
                  <a:round/>
                  <a:headEnd/>
                  <a:tailEnd/>
                </a:ln>
                <a:gradFill>
                  <a:gsLst>
                    <a:gs pos="0">
                      <a:srgbClr val="FFF200"/>
                    </a:gs>
                    <a:gs pos="45000">
                      <a:srgbClr val="FF7A00"/>
                    </a:gs>
                    <a:gs pos="70000">
                      <a:srgbClr val="FF0300"/>
                    </a:gs>
                    <a:gs pos="100000">
                      <a:srgbClr val="4D0808"/>
                    </a:gs>
                  </a:gsLst>
                  <a:lin ang="5400000" scaled="0"/>
                </a:gradFill>
                <a:effectLst>
                  <a:outerShdw blurRad="38100" dist="38100" dir="2700000" algn="tl">
                    <a:srgbClr val="000000">
                      <a:alpha val="43137"/>
                    </a:srgbClr>
                  </a:outerShdw>
                </a:effectLst>
                <a:latin typeface="Berlin Sans FB" pitchFamily="34" charset="0"/>
                <a:ea typeface="+mn-ea"/>
                <a:cs typeface="+mn-cs"/>
              </a:rPr>
              <a:t>CHECK YOURSELF </a:t>
            </a:r>
            <a:endParaRPr lang="ru-RU" sz="6000" b="1" kern="10" dirty="0">
              <a:ln w="38100">
                <a:solidFill>
                  <a:srgbClr val="002060"/>
                </a:solidFill>
                <a:prstDash val="solid"/>
                <a:round/>
                <a:headEnd/>
                <a:tailEnd/>
              </a:ln>
              <a:gradFill>
                <a:gsLst>
                  <a:gs pos="0">
                    <a:srgbClr val="FFF200"/>
                  </a:gs>
                  <a:gs pos="45000">
                    <a:srgbClr val="FF7A00"/>
                  </a:gs>
                  <a:gs pos="70000">
                    <a:srgbClr val="FF0300"/>
                  </a:gs>
                  <a:gs pos="100000">
                    <a:srgbClr val="4D0808"/>
                  </a:gs>
                </a:gsLst>
                <a:lin ang="5400000" scaled="0"/>
              </a:gradFill>
              <a:effectLst>
                <a:outerShdw blurRad="38100" dist="38100" dir="2700000" algn="tl">
                  <a:srgbClr val="000000">
                    <a:alpha val="43137"/>
                  </a:srgbClr>
                </a:outerShdw>
              </a:effectLst>
              <a:latin typeface="Berlin Sans FB" pitchFamily="34" charset="0"/>
              <a:ea typeface="+mn-ea"/>
              <a:cs typeface="+mn-cs"/>
            </a:endParaRPr>
          </a:p>
        </p:txBody>
      </p:sp>
      <p:sp>
        <p:nvSpPr>
          <p:cNvPr id="115715" name="Rectangle 3"/>
          <p:cNvSpPr>
            <a:spLocks noGrp="1" noChangeArrowheads="1"/>
          </p:cNvSpPr>
          <p:nvPr>
            <p:ph idx="1"/>
          </p:nvPr>
        </p:nvSpPr>
        <p:spPr>
          <a:xfrm>
            <a:off x="381000" y="1600200"/>
            <a:ext cx="8583613" cy="4495800"/>
          </a:xfrm>
        </p:spPr>
        <p:txBody>
          <a:bodyPr/>
          <a:lstStyle/>
          <a:p>
            <a:pPr marL="2517775" indent="-2517775">
              <a:buNone/>
            </a:pPr>
            <a:r>
              <a:rPr lang="en-US" sz="6000" b="1" dirty="0">
                <a:ln>
                  <a:solidFill>
                    <a:srgbClr val="002060"/>
                  </a:solidFill>
                </a:ln>
                <a:solidFill>
                  <a:srgbClr val="00FF00"/>
                </a:solidFill>
                <a:effectLst>
                  <a:outerShdw blurRad="38100" dist="38100" dir="2700000" algn="tl">
                    <a:srgbClr val="000000"/>
                  </a:outerShdw>
                </a:effectLst>
                <a:latin typeface="Comic Sans MS" pitchFamily="66" charset="0"/>
              </a:rPr>
              <a:t>PLAY-</a:t>
            </a:r>
            <a:r>
              <a:rPr lang="en-US" sz="6000" dirty="0"/>
              <a:t> </a:t>
            </a:r>
            <a:r>
              <a:rPr lang="en-US" sz="3600" dirty="0" smtClean="0">
                <a:ln>
                  <a:solidFill>
                    <a:srgbClr val="002060"/>
                  </a:solidFill>
                </a:ln>
                <a:solidFill>
                  <a:srgbClr val="00FFFF"/>
                </a:solidFill>
                <a:effectLst>
                  <a:outerShdw blurRad="38100" dist="38100" dir="2700000" algn="tl">
                    <a:srgbClr val="000000"/>
                  </a:outerShdw>
                </a:effectLst>
                <a:latin typeface="Comic Sans MS" pitchFamily="66" charset="0"/>
              </a:rPr>
              <a:t>tennis,</a:t>
            </a:r>
            <a:r>
              <a:rPr lang="en-US" sz="3600" dirty="0" smtClean="0">
                <a:solidFill>
                  <a:srgbClr val="00FFFF"/>
                </a:solidFill>
              </a:rPr>
              <a:t> </a:t>
            </a:r>
            <a:r>
              <a:rPr lang="en-US" sz="3600" dirty="0" smtClean="0">
                <a:ln>
                  <a:solidFill>
                    <a:srgbClr val="002060"/>
                  </a:solidFill>
                </a:ln>
                <a:solidFill>
                  <a:srgbClr val="00FFFF"/>
                </a:solidFill>
                <a:effectLst>
                  <a:outerShdw blurRad="38100" dist="38100" dir="2700000" algn="tl">
                    <a:srgbClr val="000000"/>
                  </a:outerShdw>
                </a:effectLst>
                <a:latin typeface="Comic Sans MS" pitchFamily="66" charset="0"/>
              </a:rPr>
              <a:t>football, handball, basketball, ice hockey</a:t>
            </a:r>
            <a:endParaRPr lang="en-US" sz="3600" dirty="0">
              <a:ln>
                <a:solidFill>
                  <a:srgbClr val="002060"/>
                </a:solidFill>
              </a:ln>
              <a:solidFill>
                <a:srgbClr val="00FFFF"/>
              </a:solidFill>
              <a:effectLst>
                <a:outerShdw blurRad="38100" dist="38100" dir="2700000" algn="tl">
                  <a:srgbClr val="000000"/>
                </a:outerShdw>
              </a:effectLst>
              <a:latin typeface="Comic Sans MS" pitchFamily="66" charset="0"/>
            </a:endParaRPr>
          </a:p>
          <a:p>
            <a:pPr>
              <a:buNone/>
            </a:pPr>
            <a:r>
              <a:rPr lang="en-US" sz="6000" b="1" dirty="0">
                <a:ln>
                  <a:solidFill>
                    <a:srgbClr val="002060"/>
                  </a:solidFill>
                </a:ln>
                <a:solidFill>
                  <a:srgbClr val="FFFF00"/>
                </a:solidFill>
                <a:effectLst>
                  <a:outerShdw blurRad="38100" dist="38100" dir="2700000" algn="tl">
                    <a:srgbClr val="000000"/>
                  </a:outerShdw>
                </a:effectLst>
                <a:latin typeface="Comic Sans MS" pitchFamily="66" charset="0"/>
              </a:rPr>
              <a:t>GO-</a:t>
            </a:r>
            <a:r>
              <a:rPr lang="en-US" sz="6000" dirty="0"/>
              <a:t> </a:t>
            </a:r>
            <a:r>
              <a:rPr lang="en-US" sz="3600" dirty="0">
                <a:ln>
                  <a:solidFill>
                    <a:srgbClr val="002060"/>
                  </a:solidFill>
                </a:ln>
                <a:solidFill>
                  <a:srgbClr val="00FFFF"/>
                </a:solidFill>
                <a:effectLst>
                  <a:outerShdw blurRad="38100" dist="38100" dir="2700000" algn="tl">
                    <a:srgbClr val="000000"/>
                  </a:outerShdw>
                </a:effectLst>
                <a:latin typeface="Comic Sans MS" pitchFamily="66" charset="0"/>
              </a:rPr>
              <a:t>skating, swimming</a:t>
            </a:r>
          </a:p>
          <a:p>
            <a:pPr marL="2152650" indent="-2152650">
              <a:buNone/>
            </a:pPr>
            <a:r>
              <a:rPr lang="en-US" sz="6000" b="1" dirty="0">
                <a:ln>
                  <a:solidFill>
                    <a:srgbClr val="002060"/>
                  </a:solidFill>
                </a:ln>
                <a:solidFill>
                  <a:srgbClr val="FF0066"/>
                </a:solidFill>
                <a:effectLst>
                  <a:outerShdw blurRad="38100" dist="38100" dir="2700000" algn="tl">
                    <a:srgbClr val="000000"/>
                  </a:outerShdw>
                </a:effectLst>
                <a:latin typeface="Comic Sans MS" pitchFamily="66" charset="0"/>
              </a:rPr>
              <a:t>DO -</a:t>
            </a:r>
            <a:r>
              <a:rPr lang="en-US" sz="6000" dirty="0"/>
              <a:t> </a:t>
            </a:r>
            <a:r>
              <a:rPr lang="en-US" sz="3600" dirty="0">
                <a:ln>
                  <a:solidFill>
                    <a:srgbClr val="002060"/>
                  </a:solidFill>
                </a:ln>
                <a:solidFill>
                  <a:srgbClr val="00FFFF"/>
                </a:solidFill>
                <a:effectLst>
                  <a:outerShdw blurRad="38100" dist="38100" dir="2700000" algn="tl">
                    <a:srgbClr val="000000"/>
                  </a:outerShdw>
                </a:effectLst>
                <a:latin typeface="Comic Sans MS" pitchFamily="66" charset="0"/>
              </a:rPr>
              <a:t>athletics, </a:t>
            </a:r>
            <a:r>
              <a:rPr lang="en-US" sz="3600" dirty="0" smtClean="0">
                <a:ln>
                  <a:solidFill>
                    <a:srgbClr val="002060"/>
                  </a:solidFill>
                </a:ln>
                <a:solidFill>
                  <a:srgbClr val="00FFFF"/>
                </a:solidFill>
                <a:effectLst>
                  <a:outerShdw blurRad="38100" dist="38100" dir="2700000" algn="tl">
                    <a:srgbClr val="000000"/>
                  </a:outerShdw>
                </a:effectLst>
                <a:latin typeface="Comic Sans MS" pitchFamily="66" charset="0"/>
              </a:rPr>
              <a:t>gymnastics, judo,               aerobics</a:t>
            </a:r>
            <a:r>
              <a:rPr lang="en-US" sz="3600" dirty="0">
                <a:ln>
                  <a:solidFill>
                    <a:srgbClr val="002060"/>
                  </a:solidFill>
                </a:ln>
                <a:solidFill>
                  <a:srgbClr val="00FFFF"/>
                </a:solidFill>
                <a:effectLst>
                  <a:outerShdw blurRad="38100" dist="38100" dir="2700000" algn="tl">
                    <a:srgbClr val="000000"/>
                  </a:outerShdw>
                </a:effectLst>
                <a:latin typeface="Comic Sans MS" pitchFamily="66" charset="0"/>
              </a:rPr>
              <a:t>, </a:t>
            </a:r>
            <a:r>
              <a:rPr lang="en-US" sz="3600" dirty="0" smtClean="0">
                <a:ln>
                  <a:solidFill>
                    <a:srgbClr val="002060"/>
                  </a:solidFill>
                </a:ln>
                <a:solidFill>
                  <a:srgbClr val="00FFFF"/>
                </a:solidFill>
                <a:effectLst>
                  <a:outerShdw blurRad="38100" dist="38100" dir="2700000" algn="tl">
                    <a:srgbClr val="000000"/>
                  </a:outerShdw>
                </a:effectLst>
                <a:latin typeface="Comic Sans MS" pitchFamily="66" charset="0"/>
              </a:rPr>
              <a:t>karate </a:t>
            </a:r>
            <a:endParaRPr lang="en-US" sz="3600" dirty="0">
              <a:ln>
                <a:solidFill>
                  <a:srgbClr val="002060"/>
                </a:solidFill>
              </a:ln>
              <a:solidFill>
                <a:srgbClr val="00FFFF"/>
              </a:solidFill>
              <a:effectLst>
                <a:outerShdw blurRad="38100" dist="38100" dir="2700000" algn="tl">
                  <a:srgbClr val="000000"/>
                </a:outerShdw>
              </a:effectLst>
              <a:latin typeface="Comic Sans MS" pitchFamily="66" charset="0"/>
            </a:endParaRPr>
          </a:p>
          <a:p>
            <a:endParaRPr lang="ru-RU" dirty="0"/>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15714"/>
                                        </p:tgtEl>
                                        <p:attrNameLst>
                                          <p:attrName>style.visibility</p:attrName>
                                        </p:attrNameLst>
                                      </p:cBhvr>
                                      <p:to>
                                        <p:strVal val="visible"/>
                                      </p:to>
                                    </p:set>
                                    <p:animEffect transition="in" filter="fade">
                                      <p:cBhvr>
                                        <p:cTn id="7" dur="1000"/>
                                        <p:tgtEl>
                                          <p:spTgt spid="115714"/>
                                        </p:tgtEl>
                                      </p:cBhvr>
                                    </p:animEffect>
                                    <p:anim calcmode="lin" valueType="num">
                                      <p:cBhvr>
                                        <p:cTn id="8" dur="1000" fill="hold"/>
                                        <p:tgtEl>
                                          <p:spTgt spid="115714"/>
                                        </p:tgtEl>
                                        <p:attrNameLst>
                                          <p:attrName>ppt_x</p:attrName>
                                        </p:attrNameLst>
                                      </p:cBhvr>
                                      <p:tavLst>
                                        <p:tav tm="0">
                                          <p:val>
                                            <p:strVal val="#ppt_x"/>
                                          </p:val>
                                        </p:tav>
                                        <p:tav tm="100000">
                                          <p:val>
                                            <p:strVal val="#ppt_x"/>
                                          </p:val>
                                        </p:tav>
                                      </p:tavLst>
                                    </p:anim>
                                    <p:anim calcmode="lin" valueType="num">
                                      <p:cBhvr>
                                        <p:cTn id="9" dur="1000" fill="hold"/>
                                        <p:tgtEl>
                                          <p:spTgt spid="1157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15715">
                                            <p:txEl>
                                              <p:pRg st="0" end="0"/>
                                            </p:txEl>
                                          </p:spTgt>
                                        </p:tgtEl>
                                        <p:attrNameLst>
                                          <p:attrName>style.visibility</p:attrName>
                                        </p:attrNameLst>
                                      </p:cBhvr>
                                      <p:to>
                                        <p:strVal val="visible"/>
                                      </p:to>
                                    </p:set>
                                    <p:anim calcmode="lin" valueType="num">
                                      <p:cBhvr>
                                        <p:cTn id="14" dur="1000" fill="hold"/>
                                        <p:tgtEl>
                                          <p:spTgt spid="115715">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115715">
                                            <p:txEl>
                                              <p:pRg st="0" end="0"/>
                                            </p:txEl>
                                          </p:spTgt>
                                        </p:tgtEl>
                                        <p:attrNameLst>
                                          <p:attrName>ppt_h</p:attrName>
                                        </p:attrNameLst>
                                      </p:cBhvr>
                                      <p:tavLst>
                                        <p:tav tm="0">
                                          <p:val>
                                            <p:fltVal val="0"/>
                                          </p:val>
                                        </p:tav>
                                        <p:tav tm="100000">
                                          <p:val>
                                            <p:strVal val="#ppt_h"/>
                                          </p:val>
                                        </p:tav>
                                      </p:tavLst>
                                    </p:anim>
                                    <p:animEffect transition="in" filter="fade">
                                      <p:cBhvr>
                                        <p:cTn id="16" dur="1000"/>
                                        <p:tgtEl>
                                          <p:spTgt spid="11571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115715">
                                            <p:txEl>
                                              <p:pRg st="1" end="1"/>
                                            </p:txEl>
                                          </p:spTgt>
                                        </p:tgtEl>
                                        <p:attrNameLst>
                                          <p:attrName>style.visibility</p:attrName>
                                        </p:attrNameLst>
                                      </p:cBhvr>
                                      <p:to>
                                        <p:strVal val="visible"/>
                                      </p:to>
                                    </p:set>
                                    <p:anim calcmode="lin" valueType="num">
                                      <p:cBhvr>
                                        <p:cTn id="21" dur="1000" fill="hold"/>
                                        <p:tgtEl>
                                          <p:spTgt spid="115715">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115715">
                                            <p:txEl>
                                              <p:pRg st="1" end="1"/>
                                            </p:txEl>
                                          </p:spTgt>
                                        </p:tgtEl>
                                        <p:attrNameLst>
                                          <p:attrName>ppt_h</p:attrName>
                                        </p:attrNameLst>
                                      </p:cBhvr>
                                      <p:tavLst>
                                        <p:tav tm="0">
                                          <p:val>
                                            <p:fltVal val="0"/>
                                          </p:val>
                                        </p:tav>
                                        <p:tav tm="100000">
                                          <p:val>
                                            <p:strVal val="#ppt_h"/>
                                          </p:val>
                                        </p:tav>
                                      </p:tavLst>
                                    </p:anim>
                                    <p:animEffect transition="in" filter="fade">
                                      <p:cBhvr>
                                        <p:cTn id="23" dur="1000"/>
                                        <p:tgtEl>
                                          <p:spTgt spid="11571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115715">
                                            <p:txEl>
                                              <p:pRg st="2" end="2"/>
                                            </p:txEl>
                                          </p:spTgt>
                                        </p:tgtEl>
                                        <p:attrNameLst>
                                          <p:attrName>style.visibility</p:attrName>
                                        </p:attrNameLst>
                                      </p:cBhvr>
                                      <p:to>
                                        <p:strVal val="visible"/>
                                      </p:to>
                                    </p:set>
                                    <p:anim calcmode="lin" valueType="num">
                                      <p:cBhvr>
                                        <p:cTn id="28" dur="1000" fill="hold"/>
                                        <p:tgtEl>
                                          <p:spTgt spid="115715">
                                            <p:txEl>
                                              <p:pRg st="2" end="2"/>
                                            </p:txEl>
                                          </p:spTgt>
                                        </p:tgtEl>
                                        <p:attrNameLst>
                                          <p:attrName>ppt_w</p:attrName>
                                        </p:attrNameLst>
                                      </p:cBhvr>
                                      <p:tavLst>
                                        <p:tav tm="0">
                                          <p:val>
                                            <p:fltVal val="0"/>
                                          </p:val>
                                        </p:tav>
                                        <p:tav tm="100000">
                                          <p:val>
                                            <p:strVal val="#ppt_w"/>
                                          </p:val>
                                        </p:tav>
                                      </p:tavLst>
                                    </p:anim>
                                    <p:anim calcmode="lin" valueType="num">
                                      <p:cBhvr>
                                        <p:cTn id="29" dur="1000" fill="hold"/>
                                        <p:tgtEl>
                                          <p:spTgt spid="115715">
                                            <p:txEl>
                                              <p:pRg st="2" end="2"/>
                                            </p:txEl>
                                          </p:spTgt>
                                        </p:tgtEl>
                                        <p:attrNameLst>
                                          <p:attrName>ppt_h</p:attrName>
                                        </p:attrNameLst>
                                      </p:cBhvr>
                                      <p:tavLst>
                                        <p:tav tm="0">
                                          <p:val>
                                            <p:fltVal val="0"/>
                                          </p:val>
                                        </p:tav>
                                        <p:tav tm="100000">
                                          <p:val>
                                            <p:strVal val="#ppt_h"/>
                                          </p:val>
                                        </p:tav>
                                      </p:tavLst>
                                    </p:anim>
                                    <p:animEffect transition="in" filter="fade">
                                      <p:cBhvr>
                                        <p:cTn id="30" dur="1000"/>
                                        <p:tgtEl>
                                          <p:spTgt spid="1157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457200" y="152400"/>
            <a:ext cx="8229600" cy="868362"/>
          </a:xfrm>
        </p:spPr>
        <p:txBody>
          <a:bodyPr>
            <a:normAutofit/>
          </a:bodyPr>
          <a:lstStyle/>
          <a:p>
            <a:r>
              <a:rPr lang="en-US" sz="3600" b="1" dirty="0" smtClean="0">
                <a:ln>
                  <a:solidFill>
                    <a:srgbClr val="002060"/>
                  </a:solidFill>
                </a:ln>
                <a:solidFill>
                  <a:srgbClr val="FFFF00"/>
                </a:solidFill>
                <a:effectLst>
                  <a:outerShdw blurRad="38100" dist="38100" dir="2700000" algn="tl">
                    <a:srgbClr val="000000"/>
                  </a:outerShdw>
                </a:effectLst>
                <a:latin typeface="Comic Sans MS" pitchFamily="66" charset="0"/>
                <a:ea typeface="+mn-ea"/>
                <a:cs typeface="+mn-cs"/>
              </a:rPr>
              <a:t>Are you for sport or against it?</a:t>
            </a:r>
            <a:endParaRPr lang="ru-RU" sz="3600" b="1" dirty="0">
              <a:ln>
                <a:solidFill>
                  <a:srgbClr val="002060"/>
                </a:solidFill>
              </a:ln>
              <a:solidFill>
                <a:srgbClr val="FFFF00"/>
              </a:solidFill>
              <a:effectLst>
                <a:outerShdw blurRad="38100" dist="38100" dir="2700000" algn="tl">
                  <a:srgbClr val="000000"/>
                </a:outerShdw>
              </a:effectLst>
              <a:latin typeface="Comic Sans MS" pitchFamily="66" charset="0"/>
              <a:ea typeface="+mn-ea"/>
              <a:cs typeface="+mn-cs"/>
            </a:endParaRPr>
          </a:p>
        </p:txBody>
      </p:sp>
      <p:graphicFrame>
        <p:nvGraphicFramePr>
          <p:cNvPr id="6" name="Таблица 5"/>
          <p:cNvGraphicFramePr>
            <a:graphicFrameLocks noGrp="1"/>
          </p:cNvGraphicFramePr>
          <p:nvPr/>
        </p:nvGraphicFramePr>
        <p:xfrm>
          <a:off x="533400" y="1600200"/>
          <a:ext cx="8001000" cy="3931920"/>
        </p:xfrm>
        <a:graphic>
          <a:graphicData uri="http://schemas.openxmlformats.org/drawingml/2006/table">
            <a:tbl>
              <a:tblPr firstRow="1" bandRow="1">
                <a:effectLst/>
                <a:tableStyleId>{5C22544A-7EE6-4342-B048-85BDC9FD1C3A}</a:tableStyleId>
              </a:tblPr>
              <a:tblGrid>
                <a:gridCol w="4000500"/>
                <a:gridCol w="4000500"/>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3600" b="1" kern="1200" dirty="0" smtClean="0">
                        <a:ln>
                          <a:solidFill>
                            <a:srgbClr val="002060"/>
                          </a:solidFill>
                        </a:ln>
                        <a:solidFill>
                          <a:srgbClr val="00FFFF"/>
                        </a:solidFill>
                        <a:effectLst>
                          <a:outerShdw blurRad="38100" dist="38100" dir="2700000" algn="tl">
                            <a:srgbClr val="000000"/>
                          </a:outerShdw>
                        </a:effectLst>
                        <a:latin typeface="Comic Sans MS" pitchFamily="66" charset="0"/>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3600" b="1" kern="120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Sport is </a:t>
                      </a:r>
                      <a:r>
                        <a:rPr lang="en-US" sz="3600" b="1" kern="1200" dirty="0" smtClean="0">
                          <a:ln>
                            <a:solidFill>
                              <a:srgbClr val="002060"/>
                            </a:solidFill>
                          </a:ln>
                          <a:solidFill>
                            <a:srgbClr val="C00000"/>
                          </a:solidFill>
                          <a:effectLst>
                            <a:outerShdw blurRad="38100" dist="38100" dir="2700000" algn="tl">
                              <a:srgbClr val="000000"/>
                            </a:outerShdw>
                          </a:effectLst>
                          <a:latin typeface="Comic Sans MS" pitchFamily="66" charset="0"/>
                          <a:ea typeface="+mn-ea"/>
                          <a:cs typeface="+mn-cs"/>
                        </a:rPr>
                        <a:t>good</a:t>
                      </a:r>
                      <a:r>
                        <a:rPr lang="en-US" sz="3600" b="1" kern="120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 </a:t>
                      </a:r>
                      <a:r>
                        <a:rPr lang="en-US" sz="360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because</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360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360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 it</a:t>
                      </a:r>
                      <a:r>
                        <a:rPr lang="en-US" sz="3600" baseline="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 makes …</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360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 it</a:t>
                      </a:r>
                      <a:r>
                        <a:rPr lang="en-US" sz="3600" baseline="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 helps …</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800" dirty="0" smtClean="0">
                        <a:solidFill>
                          <a:srgbClr val="00FF00"/>
                        </a:solidFill>
                      </a:endParaRPr>
                    </a:p>
                    <a:p>
                      <a:endParaRPr lang="ru-RU" dirty="0"/>
                    </a:p>
                  </a:txBody>
                  <a:tcPr>
                    <a:lnL w="12700" cap="flat" cmpd="sng" algn="ctr">
                      <a:solidFill>
                        <a:schemeClr val="tx1"/>
                      </a:solidFill>
                      <a:prstDash val="solid"/>
                      <a:round/>
                      <a:headEnd type="none" w="med" len="med"/>
                      <a:tailEnd type="none" w="med" len="med"/>
                    </a:lnL>
                    <a:lnR w="12700" cap="flat" cmpd="sng" algn="ctr">
                      <a:solidFill>
                        <a:srgbClr val="00206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rgbClr val="FFCC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3600" b="1" kern="1200" dirty="0" smtClean="0">
                        <a:ln>
                          <a:solidFill>
                            <a:srgbClr val="002060"/>
                          </a:solidFill>
                        </a:ln>
                        <a:solidFill>
                          <a:srgbClr val="00FFFF"/>
                        </a:solidFill>
                        <a:effectLst>
                          <a:outerShdw blurRad="38100" dist="38100" dir="2700000" algn="tl">
                            <a:srgbClr val="000000"/>
                          </a:outerShdw>
                        </a:effectLst>
                        <a:latin typeface="Comic Sans MS" pitchFamily="66" charset="0"/>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3600" b="1" kern="120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Sport is </a:t>
                      </a:r>
                      <a:r>
                        <a:rPr lang="en-US" sz="3600" b="1" kern="1200" dirty="0" smtClean="0">
                          <a:ln>
                            <a:solidFill>
                              <a:srgbClr val="002060"/>
                            </a:solidFill>
                          </a:ln>
                          <a:solidFill>
                            <a:srgbClr val="C00000"/>
                          </a:solidFill>
                          <a:effectLst>
                            <a:outerShdw blurRad="38100" dist="38100" dir="2700000" algn="tl">
                              <a:srgbClr val="000000"/>
                            </a:outerShdw>
                          </a:effectLst>
                          <a:latin typeface="Comic Sans MS" pitchFamily="66" charset="0"/>
                          <a:ea typeface="+mn-ea"/>
                          <a:cs typeface="+mn-cs"/>
                        </a:rPr>
                        <a:t>bad</a:t>
                      </a:r>
                      <a:r>
                        <a:rPr lang="en-US" sz="3600" b="1" kern="120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 </a:t>
                      </a:r>
                      <a:r>
                        <a:rPr lang="en-US" sz="360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because</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360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360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 it</a:t>
                      </a:r>
                      <a:r>
                        <a:rPr lang="en-US" sz="3600" baseline="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  needs … </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3600" b="1" kern="1200" baseline="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 it’s not …</a:t>
                      </a:r>
                      <a:r>
                        <a:rPr lang="en-US" sz="3600" b="1" kern="1200" dirty="0" smtClean="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 </a:t>
                      </a:r>
                    </a:p>
                    <a:p>
                      <a:endParaRPr lang="ru-RU" sz="3600" b="1" kern="1200" dirty="0" smtClean="0">
                        <a:ln>
                          <a:solidFill>
                            <a:srgbClr val="002060"/>
                          </a:solidFill>
                        </a:ln>
                        <a:solidFill>
                          <a:srgbClr val="00FFFF"/>
                        </a:solidFill>
                        <a:effectLst>
                          <a:outerShdw blurRad="38100" dist="38100" dir="2700000" algn="tl">
                            <a:srgbClr val="000000"/>
                          </a:outerShdw>
                        </a:effectLst>
                        <a:latin typeface="Comic Sans MS" pitchFamily="66" charset="0"/>
                        <a:ea typeface="+mn-ea"/>
                        <a:cs typeface="+mn-cs"/>
                      </a:endParaRPr>
                    </a:p>
                  </a:txBody>
                  <a:tcPr>
                    <a:lnL w="12700" cap="flat" cmpd="sng" algn="ctr">
                      <a:solidFill>
                        <a:srgbClr val="00206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solidFill>
                      <a:srgbClr val="FFCCCC"/>
                    </a:solid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fade">
                                      <p:cBhvr>
                                        <p:cTn id="7" dur="1000"/>
                                        <p:tgtEl>
                                          <p:spTgt spid="117762"/>
                                        </p:tgtEl>
                                      </p:cBhvr>
                                    </p:animEffect>
                                    <p:anim calcmode="lin" valueType="num">
                                      <p:cBhvr>
                                        <p:cTn id="8" dur="1000" fill="hold"/>
                                        <p:tgtEl>
                                          <p:spTgt spid="117762"/>
                                        </p:tgtEl>
                                        <p:attrNameLst>
                                          <p:attrName>ppt_x</p:attrName>
                                        </p:attrNameLst>
                                      </p:cBhvr>
                                      <p:tavLst>
                                        <p:tav tm="0">
                                          <p:val>
                                            <p:strVal val="#ppt_x"/>
                                          </p:val>
                                        </p:tav>
                                        <p:tav tm="100000">
                                          <p:val>
                                            <p:strVal val="#ppt_x"/>
                                          </p:val>
                                        </p:tav>
                                      </p:tavLst>
                                    </p:anim>
                                    <p:anim calcmode="lin" valueType="num">
                                      <p:cBhvr>
                                        <p:cTn id="9" dur="1000" fill="hold"/>
                                        <p:tgtEl>
                                          <p:spTgt spid="1177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FBEAC7"/>
            </a:gs>
            <a:gs pos="17999">
              <a:srgbClr val="FEE7F2"/>
            </a:gs>
            <a:gs pos="36000">
              <a:srgbClr val="FAC77D"/>
            </a:gs>
            <a:gs pos="61000">
              <a:srgbClr val="FBA97D"/>
            </a:gs>
            <a:gs pos="82001">
              <a:srgbClr val="FBD49C"/>
            </a:gs>
            <a:gs pos="100000">
              <a:srgbClr val="FEE7F2"/>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noAutofit/>
          </a:bodyPr>
          <a:lstStyle/>
          <a:p>
            <a:r>
              <a:rPr lang="en-US" sz="3600" b="1" kern="1200" dirty="0">
                <a:ln>
                  <a:solidFill>
                    <a:srgbClr val="002060"/>
                  </a:solidFill>
                </a:ln>
                <a:solidFill>
                  <a:srgbClr val="C00000"/>
                </a:solidFill>
                <a:effectLst>
                  <a:outerShdw blurRad="38100" dist="38100" dir="2700000" algn="tl">
                    <a:srgbClr val="000000"/>
                  </a:outerShdw>
                </a:effectLst>
                <a:latin typeface="Comic Sans MS" pitchFamily="66" charset="0"/>
                <a:ea typeface="+mn-ea"/>
                <a:cs typeface="+mn-cs"/>
              </a:rPr>
              <a:t>Write  about the activities you </a:t>
            </a:r>
            <a:r>
              <a:rPr lang="en-US" sz="3600" b="1" kern="1200" dirty="0" smtClean="0">
                <a:ln>
                  <a:solidFill>
                    <a:srgbClr val="002060"/>
                  </a:solidFill>
                </a:ln>
                <a:solidFill>
                  <a:srgbClr val="C00000"/>
                </a:solidFill>
                <a:effectLst>
                  <a:outerShdw blurRad="38100" dist="38100" dir="2700000" algn="tl">
                    <a:srgbClr val="000000"/>
                  </a:outerShdw>
                </a:effectLst>
                <a:latin typeface="Comic Sans MS" pitchFamily="66" charset="0"/>
                <a:ea typeface="+mn-ea"/>
                <a:cs typeface="+mn-cs"/>
              </a:rPr>
              <a:t>like.</a:t>
            </a:r>
            <a:endParaRPr lang="ru-RU" sz="3600" b="1" kern="1200" dirty="0">
              <a:ln>
                <a:solidFill>
                  <a:srgbClr val="002060"/>
                </a:solidFill>
              </a:ln>
              <a:solidFill>
                <a:srgbClr val="C00000"/>
              </a:solidFill>
              <a:effectLst>
                <a:outerShdw blurRad="38100" dist="38100" dir="2700000" algn="tl">
                  <a:srgbClr val="000000"/>
                </a:outerShdw>
              </a:effectLst>
              <a:latin typeface="Comic Sans MS" pitchFamily="66" charset="0"/>
              <a:ea typeface="+mn-ea"/>
              <a:cs typeface="+mn-cs"/>
            </a:endParaRPr>
          </a:p>
        </p:txBody>
      </p:sp>
      <p:sp>
        <p:nvSpPr>
          <p:cNvPr id="117763" name="Rectangle 3"/>
          <p:cNvSpPr>
            <a:spLocks noGrp="1" noChangeArrowheads="1"/>
          </p:cNvSpPr>
          <p:nvPr>
            <p:ph idx="1"/>
          </p:nvPr>
        </p:nvSpPr>
        <p:spPr>
          <a:xfrm>
            <a:off x="539750" y="1700212"/>
            <a:ext cx="8147050" cy="4167187"/>
          </a:xfrm>
        </p:spPr>
        <p:txBody>
          <a:bodyPr/>
          <a:lstStyle/>
          <a:p>
            <a:pPr>
              <a:buNone/>
            </a:pPr>
            <a:r>
              <a:rPr lang="en-US" dirty="0" smtClean="0"/>
              <a:t>Sergey : </a:t>
            </a:r>
            <a:r>
              <a:rPr lang="en-US" i="1" dirty="0" smtClean="0">
                <a:solidFill>
                  <a:schemeClr val="accent2">
                    <a:lumMod val="50000"/>
                  </a:schemeClr>
                </a:solidFill>
              </a:rPr>
              <a:t>“</a:t>
            </a:r>
            <a:r>
              <a:rPr lang="en-US" i="1" dirty="0" smtClean="0">
                <a:solidFill>
                  <a:schemeClr val="accent2">
                    <a:lumMod val="50000"/>
                  </a:schemeClr>
                </a:solidFill>
                <a:latin typeface="Tahoma" pitchFamily="34" charset="0"/>
                <a:cs typeface="Tahoma" pitchFamily="34" charset="0"/>
              </a:rPr>
              <a:t>I like swimming. I started to learn when I was about seven years old. I think that swimming is something like music or language. That is why very good to start as early as possible if you want to be good at it. I visit swimming pool every week. Swimming helps me to stay in good shape.” </a:t>
            </a:r>
            <a:endParaRPr lang="ru-RU" i="1" dirty="0">
              <a:solidFill>
                <a:schemeClr val="accent2">
                  <a:lumMod val="50000"/>
                </a:schemeClr>
              </a:solidFill>
              <a:latin typeface="Tahoma" pitchFamily="34" charset="0"/>
              <a:cs typeface="Tahoma" pitchFamily="34"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fade">
                                      <p:cBhvr>
                                        <p:cTn id="7" dur="1000"/>
                                        <p:tgtEl>
                                          <p:spTgt spid="117762"/>
                                        </p:tgtEl>
                                      </p:cBhvr>
                                    </p:animEffect>
                                    <p:anim calcmode="lin" valueType="num">
                                      <p:cBhvr>
                                        <p:cTn id="8" dur="1000" fill="hold"/>
                                        <p:tgtEl>
                                          <p:spTgt spid="117762"/>
                                        </p:tgtEl>
                                        <p:attrNameLst>
                                          <p:attrName>ppt_x</p:attrName>
                                        </p:attrNameLst>
                                      </p:cBhvr>
                                      <p:tavLst>
                                        <p:tav tm="0">
                                          <p:val>
                                            <p:strVal val="#ppt_x"/>
                                          </p:val>
                                        </p:tav>
                                        <p:tav tm="100000">
                                          <p:val>
                                            <p:strVal val="#ppt_x"/>
                                          </p:val>
                                        </p:tav>
                                      </p:tavLst>
                                    </p:anim>
                                    <p:anim calcmode="lin" valueType="num">
                                      <p:cBhvr>
                                        <p:cTn id="9" dur="1000" fill="hold"/>
                                        <p:tgtEl>
                                          <p:spTgt spid="11776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17763">
                                            <p:txEl>
                                              <p:pRg st="0" end="0"/>
                                            </p:txEl>
                                          </p:spTgt>
                                        </p:tgtEl>
                                        <p:attrNameLst>
                                          <p:attrName>style.visibility</p:attrName>
                                        </p:attrNameLst>
                                      </p:cBhvr>
                                      <p:to>
                                        <p:strVal val="visible"/>
                                      </p:to>
                                    </p:set>
                                    <p:anim calcmode="lin" valueType="num">
                                      <p:cBhvr>
                                        <p:cTn id="14" dur="500" fill="hold"/>
                                        <p:tgtEl>
                                          <p:spTgt spid="11776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1776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177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66CCFF"/>
            </a:gs>
            <a:gs pos="50000">
              <a:srgbClr val="FF99FF"/>
            </a:gs>
            <a:gs pos="100000">
              <a:srgbClr val="66CCFF"/>
            </a:gs>
          </a:gsLst>
          <a:lin ang="16200000" scaled="1"/>
        </a:gradFill>
        <a:effectLst/>
      </p:bgPr>
    </p:bg>
    <p:spTree>
      <p:nvGrpSpPr>
        <p:cNvPr id="1" name=""/>
        <p:cNvGrpSpPr/>
        <p:nvPr/>
      </p:nvGrpSpPr>
      <p:grpSpPr>
        <a:xfrm>
          <a:off x="0" y="0"/>
          <a:ext cx="0" cy="0"/>
          <a:chOff x="0" y="0"/>
          <a:chExt cx="0" cy="0"/>
        </a:xfrm>
      </p:grpSpPr>
      <p:sp>
        <p:nvSpPr>
          <p:cNvPr id="15" name="TextBox 14"/>
          <p:cNvSpPr txBox="1"/>
          <p:nvPr/>
        </p:nvSpPr>
        <p:spPr>
          <a:xfrm>
            <a:off x="381000" y="228600"/>
            <a:ext cx="4267200" cy="1477328"/>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000" b="1" kern="0" dirty="0" smtClean="0">
                <a:ln w="3175">
                  <a:solidFill>
                    <a:srgbClr val="002060"/>
                  </a:solidFill>
                </a:ln>
                <a:solidFill>
                  <a:srgbClr val="00FF00"/>
                </a:solidFill>
                <a:effectLst>
                  <a:outerShdw blurRad="38100" dist="38100" dir="2700000" algn="tl">
                    <a:srgbClr val="000000"/>
                  </a:outerShdw>
                </a:effectLst>
                <a:latin typeface="Comic Sans MS" pitchFamily="66" charset="0"/>
              </a:rPr>
              <a:t>NAME  THESE  SPORTS  </a:t>
            </a:r>
          </a:p>
          <a:p>
            <a:pPr algn="ctr"/>
            <a:r>
              <a:rPr lang="en-US" sz="3000" b="1" kern="0" dirty="0" smtClean="0">
                <a:ln w="3175">
                  <a:solidFill>
                    <a:srgbClr val="002060"/>
                  </a:solidFill>
                </a:ln>
                <a:solidFill>
                  <a:srgbClr val="00FF00"/>
                </a:solidFill>
                <a:effectLst>
                  <a:outerShdw blurRad="38100" dist="38100" dir="2700000" algn="tl">
                    <a:srgbClr val="000000"/>
                  </a:outerShdw>
                </a:effectLst>
                <a:latin typeface="Comic Sans MS" pitchFamily="66" charset="0"/>
              </a:rPr>
              <a:t>AND  GAMES</a:t>
            </a:r>
            <a:endParaRPr lang="ru-RU" sz="3000" b="1" kern="0" dirty="0" smtClean="0">
              <a:ln w="3175">
                <a:solidFill>
                  <a:srgbClr val="002060"/>
                </a:solidFill>
              </a:ln>
              <a:solidFill>
                <a:srgbClr val="00FF00"/>
              </a:solidFill>
              <a:effectLst>
                <a:outerShdw blurRad="38100" dist="38100" dir="2700000" algn="tl">
                  <a:srgbClr val="000000"/>
                </a:outerShdw>
              </a:effectLst>
              <a:latin typeface="Comic Sans MS" pitchFamily="66" charset="0"/>
            </a:endParaRPr>
          </a:p>
        </p:txBody>
      </p:sp>
      <p:sp>
        <p:nvSpPr>
          <p:cNvPr id="16" name="TextBox 15"/>
          <p:cNvSpPr txBox="1"/>
          <p:nvPr/>
        </p:nvSpPr>
        <p:spPr>
          <a:xfrm>
            <a:off x="2657492" y="3962400"/>
            <a:ext cx="1381108" cy="400110"/>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2000" b="1" dirty="0" smtClean="0">
                <a:ln>
                  <a:solidFill>
                    <a:srgbClr val="002060"/>
                  </a:solidFill>
                </a:ln>
                <a:solidFill>
                  <a:srgbClr val="A50021"/>
                </a:solidFill>
                <a:latin typeface="Comic Sans MS" pitchFamily="66" charset="0"/>
              </a:rPr>
              <a:t>BOXING</a:t>
            </a:r>
            <a:endParaRPr lang="ru-RU" sz="2000" b="1" dirty="0" smtClean="0">
              <a:ln>
                <a:solidFill>
                  <a:srgbClr val="002060"/>
                </a:solidFill>
              </a:ln>
              <a:solidFill>
                <a:srgbClr val="A50021"/>
              </a:solidFill>
              <a:latin typeface="Comic Sans MS" pitchFamily="66" charset="0"/>
            </a:endParaRPr>
          </a:p>
        </p:txBody>
      </p:sp>
      <p:sp>
        <p:nvSpPr>
          <p:cNvPr id="17" name="TextBox 16"/>
          <p:cNvSpPr txBox="1"/>
          <p:nvPr/>
        </p:nvSpPr>
        <p:spPr>
          <a:xfrm>
            <a:off x="381000" y="3943290"/>
            <a:ext cx="1981200" cy="400110"/>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2000" b="1" dirty="0" smtClean="0">
                <a:ln>
                  <a:solidFill>
                    <a:srgbClr val="002060"/>
                  </a:solidFill>
                </a:ln>
                <a:solidFill>
                  <a:srgbClr val="A50021"/>
                </a:solidFill>
                <a:latin typeface="Comic Sans MS" pitchFamily="66" charset="0"/>
              </a:rPr>
              <a:t>BADMINTON</a:t>
            </a:r>
            <a:endParaRPr lang="ru-RU" sz="2000" b="1" dirty="0" smtClean="0">
              <a:ln>
                <a:solidFill>
                  <a:srgbClr val="002060"/>
                </a:solidFill>
              </a:ln>
              <a:solidFill>
                <a:srgbClr val="A50021"/>
              </a:solidFill>
              <a:latin typeface="Comic Sans MS" pitchFamily="66" charset="0"/>
            </a:endParaRPr>
          </a:p>
        </p:txBody>
      </p:sp>
      <p:sp>
        <p:nvSpPr>
          <p:cNvPr id="18" name="TextBox 17"/>
          <p:cNvSpPr txBox="1"/>
          <p:nvPr/>
        </p:nvSpPr>
        <p:spPr>
          <a:xfrm>
            <a:off x="6781800" y="1676400"/>
            <a:ext cx="1981200" cy="400110"/>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2000" b="1" dirty="0" smtClean="0">
                <a:ln>
                  <a:solidFill>
                    <a:srgbClr val="002060"/>
                  </a:solidFill>
                </a:ln>
                <a:solidFill>
                  <a:srgbClr val="A50021"/>
                </a:solidFill>
                <a:latin typeface="Comic Sans MS" pitchFamily="66" charset="0"/>
              </a:rPr>
              <a:t>ICE</a:t>
            </a:r>
            <a:r>
              <a:rPr lang="en-US" sz="2000" b="1" dirty="0" smtClean="0">
                <a:solidFill>
                  <a:srgbClr val="002060"/>
                </a:solidFill>
                <a:effectLst>
                  <a:outerShdw blurRad="38100" dist="38100" dir="2700000" algn="tl">
                    <a:srgbClr val="000000">
                      <a:alpha val="43137"/>
                    </a:srgbClr>
                  </a:outerShdw>
                </a:effectLst>
                <a:latin typeface="Calibri" pitchFamily="34" charset="0"/>
              </a:rPr>
              <a:t>  </a:t>
            </a:r>
            <a:r>
              <a:rPr lang="en-US" sz="2000" b="1" dirty="0" smtClean="0">
                <a:ln>
                  <a:solidFill>
                    <a:srgbClr val="002060"/>
                  </a:solidFill>
                </a:ln>
                <a:solidFill>
                  <a:srgbClr val="A50021"/>
                </a:solidFill>
                <a:latin typeface="Comic Sans MS" pitchFamily="66" charset="0"/>
              </a:rPr>
              <a:t>SKATING</a:t>
            </a:r>
            <a:endParaRPr lang="ru-RU" sz="2000" b="1" dirty="0" smtClean="0">
              <a:ln>
                <a:solidFill>
                  <a:srgbClr val="002060"/>
                </a:solidFill>
              </a:ln>
              <a:solidFill>
                <a:srgbClr val="A50021"/>
              </a:solidFill>
              <a:latin typeface="Comic Sans MS" pitchFamily="66" charset="0"/>
            </a:endParaRPr>
          </a:p>
        </p:txBody>
      </p:sp>
      <p:sp>
        <p:nvSpPr>
          <p:cNvPr id="19" name="TextBox 18"/>
          <p:cNvSpPr txBox="1"/>
          <p:nvPr/>
        </p:nvSpPr>
        <p:spPr>
          <a:xfrm>
            <a:off x="4648200" y="1676400"/>
            <a:ext cx="1676400" cy="400110"/>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2000" b="1" dirty="0" smtClean="0">
                <a:ln>
                  <a:solidFill>
                    <a:srgbClr val="002060"/>
                  </a:solidFill>
                </a:ln>
                <a:solidFill>
                  <a:srgbClr val="A50021"/>
                </a:solidFill>
                <a:latin typeface="Comic Sans MS" pitchFamily="66" charset="0"/>
              </a:rPr>
              <a:t>FOOTBALL</a:t>
            </a:r>
            <a:endParaRPr lang="ru-RU" sz="2000" b="1" dirty="0" smtClean="0">
              <a:ln>
                <a:solidFill>
                  <a:srgbClr val="002060"/>
                </a:solidFill>
              </a:ln>
              <a:solidFill>
                <a:srgbClr val="A50021"/>
              </a:solidFill>
              <a:latin typeface="Comic Sans MS" pitchFamily="66" charset="0"/>
            </a:endParaRPr>
          </a:p>
        </p:txBody>
      </p:sp>
      <p:sp>
        <p:nvSpPr>
          <p:cNvPr id="22" name="TextBox 21"/>
          <p:cNvSpPr txBox="1"/>
          <p:nvPr/>
        </p:nvSpPr>
        <p:spPr>
          <a:xfrm>
            <a:off x="663921" y="6305490"/>
            <a:ext cx="1317279" cy="400110"/>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2000" b="1" dirty="0" smtClean="0">
                <a:ln>
                  <a:solidFill>
                    <a:srgbClr val="002060"/>
                  </a:solidFill>
                </a:ln>
                <a:solidFill>
                  <a:srgbClr val="A50021"/>
                </a:solidFill>
                <a:latin typeface="Comic Sans MS" pitchFamily="66" charset="0"/>
              </a:rPr>
              <a:t>TENNIS</a:t>
            </a:r>
            <a:endParaRPr lang="ru-RU" sz="2000" b="1" dirty="0" smtClean="0">
              <a:ln>
                <a:solidFill>
                  <a:srgbClr val="002060"/>
                </a:solidFill>
              </a:ln>
              <a:solidFill>
                <a:srgbClr val="A50021"/>
              </a:solidFill>
              <a:latin typeface="Comic Sans MS" pitchFamily="66" charset="0"/>
            </a:endParaRPr>
          </a:p>
        </p:txBody>
      </p:sp>
      <p:sp>
        <p:nvSpPr>
          <p:cNvPr id="23" name="TextBox 22"/>
          <p:cNvSpPr txBox="1"/>
          <p:nvPr/>
        </p:nvSpPr>
        <p:spPr>
          <a:xfrm>
            <a:off x="7086600" y="3943290"/>
            <a:ext cx="1838965" cy="400110"/>
          </a:xfrm>
          <a:prstGeom prst="rect">
            <a:avLst/>
          </a:prstGeom>
          <a:noFill/>
        </p:spPr>
        <p:txBody>
          <a:bodyPr wrap="non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2000" b="1" dirty="0" smtClean="0">
                <a:ln>
                  <a:solidFill>
                    <a:srgbClr val="002060"/>
                  </a:solidFill>
                </a:ln>
                <a:solidFill>
                  <a:srgbClr val="A50021"/>
                </a:solidFill>
                <a:latin typeface="Comic Sans MS" pitchFamily="66" charset="0"/>
              </a:rPr>
              <a:t>BASKETBALL</a:t>
            </a:r>
            <a:endParaRPr lang="ru-RU" sz="2000" b="1" dirty="0" smtClean="0">
              <a:ln>
                <a:solidFill>
                  <a:srgbClr val="002060"/>
                </a:solidFill>
              </a:ln>
              <a:solidFill>
                <a:srgbClr val="A50021"/>
              </a:solidFill>
              <a:latin typeface="Comic Sans MS" pitchFamily="66" charset="0"/>
            </a:endParaRPr>
          </a:p>
        </p:txBody>
      </p:sp>
      <p:sp>
        <p:nvSpPr>
          <p:cNvPr id="24" name="TextBox 23"/>
          <p:cNvSpPr txBox="1"/>
          <p:nvPr/>
        </p:nvSpPr>
        <p:spPr>
          <a:xfrm>
            <a:off x="7162800" y="6229290"/>
            <a:ext cx="1226618" cy="400110"/>
          </a:xfrm>
          <a:prstGeom prst="rect">
            <a:avLst/>
          </a:prstGeom>
          <a:noFill/>
        </p:spPr>
        <p:txBody>
          <a:bodyPr wrap="non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2000" b="1" dirty="0" smtClean="0">
                <a:ln>
                  <a:solidFill>
                    <a:srgbClr val="002060"/>
                  </a:solidFill>
                </a:ln>
                <a:solidFill>
                  <a:srgbClr val="A50021"/>
                </a:solidFill>
                <a:latin typeface="Comic Sans MS" pitchFamily="66" charset="0"/>
              </a:rPr>
              <a:t>HOCKEY</a:t>
            </a:r>
            <a:endParaRPr lang="ru-RU" sz="2000" b="1" dirty="0" smtClean="0">
              <a:ln>
                <a:solidFill>
                  <a:srgbClr val="002060"/>
                </a:solidFill>
              </a:ln>
              <a:solidFill>
                <a:srgbClr val="A50021"/>
              </a:solidFill>
              <a:latin typeface="Comic Sans MS" pitchFamily="66" charset="0"/>
            </a:endParaRPr>
          </a:p>
        </p:txBody>
      </p:sp>
      <p:sp>
        <p:nvSpPr>
          <p:cNvPr id="25" name="TextBox 24"/>
          <p:cNvSpPr txBox="1"/>
          <p:nvPr/>
        </p:nvSpPr>
        <p:spPr>
          <a:xfrm>
            <a:off x="4652577" y="3962400"/>
            <a:ext cx="1976823" cy="400110"/>
          </a:xfrm>
          <a:prstGeom prst="rect">
            <a:avLst/>
          </a:prstGeom>
          <a:noFill/>
        </p:spPr>
        <p:txBody>
          <a:bodyPr wrap="non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2000" b="1" dirty="0" smtClean="0">
                <a:ln>
                  <a:solidFill>
                    <a:srgbClr val="002060"/>
                  </a:solidFill>
                </a:ln>
                <a:solidFill>
                  <a:srgbClr val="A50021"/>
                </a:solidFill>
                <a:latin typeface="Comic Sans MS" pitchFamily="66" charset="0"/>
              </a:rPr>
              <a:t>GYMNASTICS</a:t>
            </a:r>
            <a:endParaRPr lang="ru-RU" sz="2000" b="1" dirty="0" smtClean="0">
              <a:ln>
                <a:solidFill>
                  <a:srgbClr val="002060"/>
                </a:solidFill>
              </a:ln>
              <a:solidFill>
                <a:srgbClr val="A50021"/>
              </a:solidFill>
              <a:latin typeface="Comic Sans MS" pitchFamily="66" charset="0"/>
            </a:endParaRPr>
          </a:p>
        </p:txBody>
      </p:sp>
      <p:sp>
        <p:nvSpPr>
          <p:cNvPr id="26" name="TextBox 25"/>
          <p:cNvSpPr txBox="1"/>
          <p:nvPr/>
        </p:nvSpPr>
        <p:spPr>
          <a:xfrm>
            <a:off x="2667000" y="6286520"/>
            <a:ext cx="1800493" cy="400110"/>
          </a:xfrm>
          <a:prstGeom prst="rect">
            <a:avLst/>
          </a:prstGeom>
          <a:noFill/>
        </p:spPr>
        <p:txBody>
          <a:bodyPr wrap="non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2000" b="1" dirty="0" smtClean="0">
                <a:ln>
                  <a:solidFill>
                    <a:srgbClr val="002060"/>
                  </a:solidFill>
                </a:ln>
                <a:solidFill>
                  <a:srgbClr val="A50021"/>
                </a:solidFill>
                <a:latin typeface="Comic Sans MS" pitchFamily="66" charset="0"/>
              </a:rPr>
              <a:t>VOLLEYBALL</a:t>
            </a:r>
            <a:endParaRPr lang="ru-RU" sz="2000" b="1" dirty="0">
              <a:ln>
                <a:solidFill>
                  <a:srgbClr val="002060"/>
                </a:solidFill>
              </a:ln>
              <a:solidFill>
                <a:srgbClr val="A50021"/>
              </a:solidFill>
              <a:latin typeface="Comic Sans MS" pitchFamily="66" charset="0"/>
            </a:endParaRPr>
          </a:p>
        </p:txBody>
      </p:sp>
      <p:pic>
        <p:nvPicPr>
          <p:cNvPr id="2050" name="Picture 2" descr="C:\Users\User\Desktop\свой урок\img5810[1].jpg"/>
          <p:cNvPicPr>
            <a:picLocks noChangeAspect="1" noChangeArrowheads="1"/>
          </p:cNvPicPr>
          <p:nvPr/>
        </p:nvPicPr>
        <p:blipFill>
          <a:blip r:embed="rId2" cstate="print"/>
          <a:srcRect l="10600" r="36401"/>
          <a:stretch>
            <a:fillRect/>
          </a:stretch>
        </p:blipFill>
        <p:spPr bwMode="auto">
          <a:xfrm>
            <a:off x="2743200" y="4419600"/>
            <a:ext cx="1524000" cy="1800000"/>
          </a:xfrm>
          <a:prstGeom prst="flowChartAlternateProcess">
            <a:avLst/>
          </a:prstGeom>
          <a:noFill/>
          <a:ln>
            <a:solidFill>
              <a:srgbClr val="C00000"/>
            </a:solidFill>
          </a:ln>
        </p:spPr>
      </p:pic>
      <p:pic>
        <p:nvPicPr>
          <p:cNvPr id="2051" name="Picture 3" descr="C:\Users\User\Desktop\свой урок\amateur_ice_hockey_skates[1].jpg"/>
          <p:cNvPicPr>
            <a:picLocks noChangeAspect="1" noChangeArrowheads="1"/>
          </p:cNvPicPr>
          <p:nvPr/>
        </p:nvPicPr>
        <p:blipFill>
          <a:blip r:embed="rId3" cstate="print"/>
          <a:srcRect/>
          <a:stretch>
            <a:fillRect/>
          </a:stretch>
        </p:blipFill>
        <p:spPr bwMode="auto">
          <a:xfrm>
            <a:off x="6781800" y="76200"/>
            <a:ext cx="2160000" cy="1620000"/>
          </a:xfrm>
          <a:prstGeom prst="flowChartAlternateProcess">
            <a:avLst/>
          </a:prstGeom>
          <a:noFill/>
          <a:ln>
            <a:solidFill>
              <a:srgbClr val="C00000"/>
            </a:solidFill>
          </a:ln>
        </p:spPr>
      </p:pic>
      <p:pic>
        <p:nvPicPr>
          <p:cNvPr id="2052" name="Picture 4" descr="C:\Users\User\Desktop\свой урок\00331895[1].jpg"/>
          <p:cNvPicPr>
            <a:picLocks noChangeAspect="1" noChangeArrowheads="1"/>
          </p:cNvPicPr>
          <p:nvPr/>
        </p:nvPicPr>
        <p:blipFill>
          <a:blip r:embed="rId4" cstate="print"/>
          <a:srcRect/>
          <a:stretch>
            <a:fillRect/>
          </a:stretch>
        </p:blipFill>
        <p:spPr bwMode="auto">
          <a:xfrm>
            <a:off x="304800" y="2086200"/>
            <a:ext cx="2007692" cy="1800000"/>
          </a:xfrm>
          <a:prstGeom prst="flowChartAlternateProcess">
            <a:avLst/>
          </a:prstGeom>
          <a:noFill/>
          <a:ln>
            <a:solidFill>
              <a:srgbClr val="C00000"/>
            </a:solidFill>
          </a:ln>
        </p:spPr>
      </p:pic>
      <p:pic>
        <p:nvPicPr>
          <p:cNvPr id="2053" name="Picture 5" descr="C:\Users\User\Desktop\свой урок\razvitie_boksa_za_rubejom_41[1].jpg"/>
          <p:cNvPicPr>
            <a:picLocks noChangeAspect="1" noChangeArrowheads="1"/>
          </p:cNvPicPr>
          <p:nvPr/>
        </p:nvPicPr>
        <p:blipFill>
          <a:blip r:embed="rId5" cstate="print"/>
          <a:srcRect/>
          <a:stretch>
            <a:fillRect/>
          </a:stretch>
        </p:blipFill>
        <p:spPr bwMode="auto">
          <a:xfrm>
            <a:off x="2532808" y="2162400"/>
            <a:ext cx="1886792" cy="1800000"/>
          </a:xfrm>
          <a:prstGeom prst="flowChartAlternateProcess">
            <a:avLst/>
          </a:prstGeom>
          <a:noFill/>
          <a:ln>
            <a:solidFill>
              <a:srgbClr val="C00000"/>
            </a:solidFill>
          </a:ln>
        </p:spPr>
      </p:pic>
      <p:pic>
        <p:nvPicPr>
          <p:cNvPr id="2055" name="Picture 7" descr="C:\Users\User\Desktop\свой урок\basketbol-igra[1].jpg"/>
          <p:cNvPicPr>
            <a:picLocks noChangeAspect="1" noChangeArrowheads="1"/>
          </p:cNvPicPr>
          <p:nvPr/>
        </p:nvPicPr>
        <p:blipFill>
          <a:blip r:embed="rId6" cstate="print"/>
          <a:srcRect r="21488"/>
          <a:stretch>
            <a:fillRect/>
          </a:stretch>
        </p:blipFill>
        <p:spPr bwMode="auto">
          <a:xfrm>
            <a:off x="7086600" y="2086200"/>
            <a:ext cx="1670517" cy="1800000"/>
          </a:xfrm>
          <a:prstGeom prst="flowChartAlternateProcess">
            <a:avLst/>
          </a:prstGeom>
          <a:noFill/>
          <a:ln>
            <a:solidFill>
              <a:srgbClr val="C00000"/>
            </a:solidFill>
          </a:ln>
        </p:spPr>
      </p:pic>
      <p:pic>
        <p:nvPicPr>
          <p:cNvPr id="2057" name="Picture 9" descr="Картинка 82 из 102685">
            <a:hlinkClick r:id="rId7"/>
          </p:cNvPr>
          <p:cNvPicPr>
            <a:picLocks noChangeAspect="1" noChangeArrowheads="1"/>
          </p:cNvPicPr>
          <p:nvPr/>
        </p:nvPicPr>
        <p:blipFill>
          <a:blip r:embed="rId8" cstate="print"/>
          <a:srcRect l="9774" r="14098"/>
          <a:stretch>
            <a:fillRect/>
          </a:stretch>
        </p:blipFill>
        <p:spPr bwMode="auto">
          <a:xfrm>
            <a:off x="6858000" y="4419600"/>
            <a:ext cx="2057400" cy="1800000"/>
          </a:xfrm>
          <a:prstGeom prst="flowChartAlternateProcess">
            <a:avLst/>
          </a:prstGeom>
          <a:noFill/>
          <a:ln>
            <a:solidFill>
              <a:srgbClr val="C00000"/>
            </a:solidFill>
          </a:ln>
        </p:spPr>
      </p:pic>
      <p:pic>
        <p:nvPicPr>
          <p:cNvPr id="2058" name="Picture 10" descr="C:\Users\User\Desktop\свой урок\alpine-skiing-2006-4217[1].jpg"/>
          <p:cNvPicPr>
            <a:picLocks noChangeAspect="1" noChangeArrowheads="1"/>
          </p:cNvPicPr>
          <p:nvPr/>
        </p:nvPicPr>
        <p:blipFill>
          <a:blip r:embed="rId9" cstate="print"/>
          <a:srcRect r="11100"/>
          <a:stretch>
            <a:fillRect/>
          </a:stretch>
        </p:blipFill>
        <p:spPr bwMode="auto">
          <a:xfrm>
            <a:off x="4495800" y="4419600"/>
            <a:ext cx="2133600" cy="1800000"/>
          </a:xfrm>
          <a:prstGeom prst="flowChartAlternateProcess">
            <a:avLst/>
          </a:prstGeom>
          <a:noFill/>
          <a:ln>
            <a:solidFill>
              <a:srgbClr val="C00000"/>
            </a:solidFill>
          </a:ln>
        </p:spPr>
      </p:pic>
      <p:pic>
        <p:nvPicPr>
          <p:cNvPr id="2059" name="Picture 11" descr="C:\Users\User\Desktop\свой урок\football[1].gif"/>
          <p:cNvPicPr>
            <a:picLocks noChangeAspect="1" noChangeArrowheads="1"/>
          </p:cNvPicPr>
          <p:nvPr/>
        </p:nvPicPr>
        <p:blipFill>
          <a:blip r:embed="rId10" cstate="print"/>
          <a:srcRect l="14058" r="4402"/>
          <a:stretch>
            <a:fillRect/>
          </a:stretch>
        </p:blipFill>
        <p:spPr bwMode="auto">
          <a:xfrm>
            <a:off x="4488180" y="56400"/>
            <a:ext cx="1988820" cy="1620000"/>
          </a:xfrm>
          <a:prstGeom prst="flowChartAlternateProcess">
            <a:avLst/>
          </a:prstGeom>
          <a:noFill/>
          <a:ln>
            <a:solidFill>
              <a:srgbClr val="C00000"/>
            </a:solidFill>
          </a:ln>
        </p:spPr>
      </p:pic>
      <p:pic>
        <p:nvPicPr>
          <p:cNvPr id="2060" name="Picture 12" descr="C:\Users\User\Desktop\свой урок\tennis-wallpaper_82947-1400x1050[1].jpg"/>
          <p:cNvPicPr>
            <a:picLocks noChangeAspect="1" noChangeArrowheads="1"/>
          </p:cNvPicPr>
          <p:nvPr/>
        </p:nvPicPr>
        <p:blipFill>
          <a:blip r:embed="rId11" cstate="print"/>
          <a:srcRect l="3175" r="11100"/>
          <a:stretch>
            <a:fillRect/>
          </a:stretch>
        </p:blipFill>
        <p:spPr bwMode="auto">
          <a:xfrm>
            <a:off x="304800" y="4343400"/>
            <a:ext cx="2057400" cy="1800000"/>
          </a:xfrm>
          <a:prstGeom prst="flowChartAlternateProcess">
            <a:avLst/>
          </a:prstGeom>
          <a:noFill/>
          <a:ln>
            <a:solidFill>
              <a:srgbClr val="C00000"/>
            </a:solidFill>
          </a:ln>
        </p:spPr>
      </p:pic>
      <p:sp>
        <p:nvSpPr>
          <p:cNvPr id="33" name="TextBox 32"/>
          <p:cNvSpPr txBox="1"/>
          <p:nvPr/>
        </p:nvSpPr>
        <p:spPr>
          <a:xfrm>
            <a:off x="4876800" y="6248400"/>
            <a:ext cx="1181734" cy="400110"/>
          </a:xfrm>
          <a:prstGeom prst="rect">
            <a:avLst/>
          </a:prstGeom>
          <a:noFill/>
        </p:spPr>
        <p:txBody>
          <a:bodyPr wrap="non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2000" b="1" dirty="0" smtClean="0">
                <a:ln>
                  <a:solidFill>
                    <a:srgbClr val="002060"/>
                  </a:solidFill>
                </a:ln>
                <a:solidFill>
                  <a:srgbClr val="A50021"/>
                </a:solidFill>
                <a:latin typeface="Comic Sans MS" pitchFamily="66" charset="0"/>
              </a:rPr>
              <a:t>SKIING</a:t>
            </a:r>
            <a:endParaRPr lang="ru-RU" sz="2000" b="1" dirty="0">
              <a:ln>
                <a:solidFill>
                  <a:srgbClr val="002060"/>
                </a:solidFill>
              </a:ln>
              <a:solidFill>
                <a:srgbClr val="A50021"/>
              </a:solidFill>
              <a:latin typeface="Comic Sans MS" pitchFamily="66" charset="0"/>
            </a:endParaRPr>
          </a:p>
        </p:txBody>
      </p:sp>
      <p:pic>
        <p:nvPicPr>
          <p:cNvPr id="3074" name="Picture 2"/>
          <p:cNvPicPr>
            <a:picLocks noChangeAspect="1" noChangeArrowheads="1"/>
          </p:cNvPicPr>
          <p:nvPr/>
        </p:nvPicPr>
        <p:blipFill>
          <a:blip r:embed="rId12" cstate="print"/>
          <a:srcRect/>
          <a:stretch>
            <a:fillRect/>
          </a:stretch>
        </p:blipFill>
        <p:spPr bwMode="auto">
          <a:xfrm>
            <a:off x="4724400" y="2133600"/>
            <a:ext cx="1800000" cy="1800000"/>
          </a:xfrm>
          <a:prstGeom prst="flowChartAlternateProcess">
            <a:avLst/>
          </a:prstGeom>
          <a:noFill/>
          <a:ln>
            <a:solidFill>
              <a:srgbClr val="C00000"/>
            </a:solidFill>
          </a:ln>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strVal val="#ppt_w*0.70"/>
                                          </p:val>
                                        </p:tav>
                                        <p:tav tm="100000">
                                          <p:val>
                                            <p:strVal val="#ppt_w"/>
                                          </p:val>
                                        </p:tav>
                                      </p:tavLst>
                                    </p:anim>
                                    <p:anim calcmode="lin" valueType="num">
                                      <p:cBhvr>
                                        <p:cTn id="14" dur="500" fill="hold"/>
                                        <p:tgtEl>
                                          <p:spTgt spid="19"/>
                                        </p:tgtEl>
                                        <p:attrNameLst>
                                          <p:attrName>ppt_h</p:attrName>
                                        </p:attrNameLst>
                                      </p:cBhvr>
                                      <p:tavLst>
                                        <p:tav tm="0">
                                          <p:val>
                                            <p:strVal val="#ppt_h"/>
                                          </p:val>
                                        </p:tav>
                                        <p:tav tm="100000">
                                          <p:val>
                                            <p:strVal val="#ppt_h"/>
                                          </p:val>
                                        </p:tav>
                                      </p:tavLst>
                                    </p:anim>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23" presetClass="entr" presetSubtype="16"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23" presetClass="entr" presetSubtype="16"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23" presetClass="entr" presetSubtype="16"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p:cTn id="56" dur="500" fill="hold"/>
                                        <p:tgtEl>
                                          <p:spTgt spid="26"/>
                                        </p:tgtEl>
                                        <p:attrNameLst>
                                          <p:attrName>ppt_w</p:attrName>
                                        </p:attrNameLst>
                                      </p:cBhvr>
                                      <p:tavLst>
                                        <p:tav tm="0">
                                          <p:val>
                                            <p:fltVal val="0"/>
                                          </p:val>
                                        </p:tav>
                                        <p:tav tm="100000">
                                          <p:val>
                                            <p:strVal val="#ppt_w"/>
                                          </p:val>
                                        </p:tav>
                                      </p:tavLst>
                                    </p:anim>
                                    <p:anim calcmode="lin" valueType="num">
                                      <p:cBhvr>
                                        <p:cTn id="57"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23" presetClass="entr" presetSubtype="16" fill="hold" grpId="0" nodeType="click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3" presetClass="entr" presetSubtype="16" fill="hold" grpId="0" nodeType="click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2" grpId="0"/>
      <p:bldP spid="23" grpId="0"/>
      <p:bldP spid="24" grpId="0"/>
      <p:bldP spid="25" grpId="0"/>
      <p:bldP spid="26"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grpSp>
        <p:nvGrpSpPr>
          <p:cNvPr id="4" name="Группа 3"/>
          <p:cNvGrpSpPr/>
          <p:nvPr/>
        </p:nvGrpSpPr>
        <p:grpSpPr>
          <a:xfrm>
            <a:off x="152400" y="274638"/>
            <a:ext cx="8534400" cy="5340349"/>
            <a:chOff x="152400" y="274638"/>
            <a:chExt cx="8534400" cy="5340349"/>
          </a:xfrm>
        </p:grpSpPr>
        <p:sp>
          <p:nvSpPr>
            <p:cNvPr id="2" name="Rectangle 2"/>
            <p:cNvSpPr txBox="1">
              <a:spLocks noChangeArrowheads="1"/>
            </p:cNvSpPr>
            <p:nvPr/>
          </p:nvSpPr>
          <p:spPr>
            <a:xfrm>
              <a:off x="152400" y="274638"/>
              <a:ext cx="8534400" cy="1143000"/>
            </a:xfrm>
            <a:prstGeom prst="rect">
              <a:avLst/>
            </a:prstGeom>
          </p:spPr>
          <p:txBody>
            <a:bodyPr>
              <a:noAutofit/>
            </a:bodyPr>
            <a:lstStyle/>
            <a:p>
              <a:pPr algn="ctr" eaLnBrk="0" hangingPunct="0"/>
              <a:r>
                <a:rPr lang="en-US" sz="3200" b="1" dirty="0" smtClean="0">
                  <a:ln>
                    <a:solidFill>
                      <a:srgbClr val="002060"/>
                    </a:solidFill>
                  </a:ln>
                  <a:solidFill>
                    <a:srgbClr val="FFFF00"/>
                  </a:solidFill>
                  <a:effectLst>
                    <a:outerShdw blurRad="38100" dist="38100" dir="2700000" algn="tl">
                      <a:srgbClr val="000000"/>
                    </a:outerShdw>
                  </a:effectLst>
                  <a:latin typeface="Comic Sans MS" pitchFamily="66" charset="0"/>
                </a:rPr>
                <a:t>Tell about your favourite kinds of sport. Use these words and expressions.</a:t>
              </a:r>
              <a:endParaRPr lang="ru-RU" sz="3200" b="1" dirty="0" smtClean="0">
                <a:ln>
                  <a:solidFill>
                    <a:srgbClr val="002060"/>
                  </a:solidFill>
                </a:ln>
                <a:solidFill>
                  <a:srgbClr val="FFFF00"/>
                </a:solidFill>
                <a:effectLst>
                  <a:outerShdw blurRad="38100" dist="38100" dir="2700000" algn="tl">
                    <a:srgbClr val="000000"/>
                  </a:outerShdw>
                </a:effectLst>
                <a:latin typeface="Comic Sans MS" pitchFamily="66"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solidFill>
                      <a:srgbClr val="002060"/>
                    </a:solidFill>
                  </a:ln>
                  <a:solidFill>
                    <a:srgbClr val="FFFF00"/>
                  </a:solidFill>
                  <a:effectLst>
                    <a:outerShdw blurRad="38100" dist="38100" dir="2700000" algn="tl">
                      <a:srgbClr val="000000"/>
                    </a:outerShdw>
                  </a:effectLst>
                  <a:uLnTx/>
                  <a:uFillTx/>
                  <a:latin typeface="Comic Sans MS" pitchFamily="66" charset="0"/>
                  <a:ea typeface="+mn-ea"/>
                  <a:cs typeface="+mn-cs"/>
                </a:rPr>
                <a:t> </a:t>
              </a:r>
              <a:endParaRPr kumimoji="0" lang="ru-RU" sz="3600" b="1" i="0" u="none" strike="noStrike" kern="1200" cap="none" spc="0" normalizeH="0" baseline="0" noProof="0" dirty="0">
                <a:ln>
                  <a:solidFill>
                    <a:srgbClr val="002060"/>
                  </a:solidFill>
                </a:ln>
                <a:solidFill>
                  <a:srgbClr val="FFFF00"/>
                </a:solidFill>
                <a:effectLst>
                  <a:outerShdw blurRad="38100" dist="38100" dir="2700000" algn="tl">
                    <a:srgbClr val="000000"/>
                  </a:outerShdw>
                </a:effectLst>
                <a:uLnTx/>
                <a:uFillTx/>
                <a:latin typeface="Comic Sans MS" pitchFamily="66" charset="0"/>
                <a:ea typeface="+mn-ea"/>
                <a:cs typeface="+mn-cs"/>
              </a:endParaRPr>
            </a:p>
          </p:txBody>
        </p:sp>
        <p:sp>
          <p:nvSpPr>
            <p:cNvPr id="3" name="Rectangle 3"/>
            <p:cNvSpPr txBox="1">
              <a:spLocks noChangeArrowheads="1"/>
            </p:cNvSpPr>
            <p:nvPr/>
          </p:nvSpPr>
          <p:spPr>
            <a:xfrm>
              <a:off x="457200" y="1447800"/>
              <a:ext cx="8147050" cy="4167187"/>
            </a:xfrm>
            <a:prstGeom prst="rect">
              <a:avLst/>
            </a:prstGeom>
          </p:spPr>
          <p:txBody>
            <a:bodyPr/>
            <a:lstStyle/>
            <a:p>
              <a:pPr marR="0" lvl="0" algn="l" defTabSz="914400" rtl="0" eaLnBrk="0" fontAlgn="base" latinLnBrk="0" hangingPunct="0">
                <a:lnSpc>
                  <a:spcPct val="100000"/>
                </a:lnSpc>
                <a:spcBef>
                  <a:spcPct val="20000"/>
                </a:spcBef>
                <a:spcAft>
                  <a:spcPct val="0"/>
                </a:spcAft>
                <a:buClrTx/>
                <a:buSzTx/>
                <a:buFontTx/>
                <a:buNone/>
                <a:tabLst/>
                <a:defRPr/>
              </a:pPr>
              <a:r>
                <a:rPr kumimoji="0" lang="en-US" sz="3200" b="0" i="1" u="none" strike="noStrike" kern="0" cap="none" spc="0" normalizeH="0" baseline="0" noProof="0" dirty="0" smtClean="0">
                  <a:ln>
                    <a:noFill/>
                  </a:ln>
                  <a:solidFill>
                    <a:schemeClr val="accent2">
                      <a:lumMod val="50000"/>
                    </a:schemeClr>
                  </a:solidFill>
                  <a:effectLst/>
                  <a:uLnTx/>
                  <a:uFillTx/>
                  <a:latin typeface="+mn-lt"/>
                  <a:ea typeface="+mn-ea"/>
                  <a:cs typeface="+mn-cs"/>
                </a:rPr>
                <a:t>• </a:t>
              </a:r>
              <a:r>
                <a:rPr kumimoji="0" lang="en-US" sz="3200" b="1" i="1" u="none" strike="noStrike" kern="0" cap="none" spc="0" normalizeH="0" baseline="0" noProof="0" dirty="0" smtClean="0">
                  <a:ln>
                    <a:noFill/>
                  </a:ln>
                  <a:solidFill>
                    <a:schemeClr val="accent2">
                      <a:lumMod val="50000"/>
                    </a:schemeClr>
                  </a:solidFill>
                  <a:effectLst/>
                  <a:uLnTx/>
                  <a:uFillTx/>
                  <a:latin typeface="+mn-lt"/>
                  <a:ea typeface="+mn-ea"/>
                  <a:cs typeface="+mn-cs"/>
                </a:rPr>
                <a:t>I like ... </a:t>
              </a:r>
              <a:r>
                <a:rPr kumimoji="0" lang="en-US" sz="3200" b="1" i="1" u="none" strike="noStrike" kern="0" cap="none" spc="0" normalizeH="0" noProof="0" dirty="0" smtClean="0">
                  <a:ln>
                    <a:noFill/>
                  </a:ln>
                  <a:solidFill>
                    <a:schemeClr val="accent2">
                      <a:lumMod val="50000"/>
                    </a:schemeClr>
                  </a:solidFill>
                  <a:effectLst/>
                  <a:uLnTx/>
                  <a:uFillTx/>
                  <a:latin typeface="+mn-lt"/>
                  <a:ea typeface="+mn-ea"/>
                  <a:cs typeface="+mn-cs"/>
                </a:rPr>
                <a:t>                                                          • </a:t>
              </a:r>
              <a:r>
                <a:rPr kumimoji="0" lang="en-US" sz="3200" b="1" i="1" u="none" strike="noStrike" kern="0" cap="none" spc="0" normalizeH="0" baseline="0" noProof="0" dirty="0" smtClean="0">
                  <a:ln>
                    <a:noFill/>
                  </a:ln>
                  <a:solidFill>
                    <a:schemeClr val="accent2">
                      <a:lumMod val="50000"/>
                    </a:schemeClr>
                  </a:solidFill>
                  <a:effectLst/>
                  <a:uLnTx/>
                  <a:uFillTx/>
                  <a:latin typeface="+mn-lt"/>
                  <a:ea typeface="+mn-ea"/>
                  <a:cs typeface="+mn-cs"/>
                </a:rPr>
                <a:t>I started to learn … when I was …                • I think that …                                                                   • I visit ( go,</a:t>
              </a:r>
              <a:r>
                <a:rPr kumimoji="0" lang="en-US" sz="3200" b="1" i="1" u="none" strike="noStrike" kern="0" cap="none" spc="0" normalizeH="0" noProof="0" dirty="0" smtClean="0">
                  <a:ln>
                    <a:noFill/>
                  </a:ln>
                  <a:solidFill>
                    <a:schemeClr val="accent2">
                      <a:lumMod val="50000"/>
                    </a:schemeClr>
                  </a:solidFill>
                  <a:effectLst/>
                  <a:uLnTx/>
                  <a:uFillTx/>
                  <a:latin typeface="+mn-lt"/>
                  <a:ea typeface="+mn-ea"/>
                  <a:cs typeface="+mn-cs"/>
                </a:rPr>
                <a:t> do, play) ……</a:t>
              </a:r>
              <a:r>
                <a:rPr lang="en-US" sz="3200" b="1" i="1" kern="0" dirty="0" smtClean="0">
                  <a:solidFill>
                    <a:schemeClr val="accent2">
                      <a:lumMod val="50000"/>
                    </a:schemeClr>
                  </a:solidFill>
                  <a:latin typeface="+mn-lt"/>
                </a:rPr>
                <a:t> </a:t>
              </a:r>
              <a:r>
                <a:rPr kumimoji="0" lang="en-US" sz="3200" b="1" i="1" u="none" strike="noStrike" kern="0" cap="none" spc="0" normalizeH="0" baseline="0" noProof="0" dirty="0" smtClean="0">
                  <a:ln>
                    <a:noFill/>
                  </a:ln>
                  <a:solidFill>
                    <a:schemeClr val="accent2">
                      <a:lumMod val="50000"/>
                    </a:schemeClr>
                  </a:solidFill>
                  <a:effectLst/>
                  <a:uLnTx/>
                  <a:uFillTx/>
                  <a:latin typeface="+mn-lt"/>
                  <a:ea typeface="+mn-ea"/>
                  <a:cs typeface="+mn-cs"/>
                </a:rPr>
                <a:t>every ....(two     times a week)…                                                        • … helps me (makes me)…                                        • I wish … ( to take</a:t>
              </a:r>
              <a:r>
                <a:rPr kumimoji="0" lang="en-US" sz="3200" b="1" i="1" u="none" strike="noStrike" kern="0" cap="none" spc="0" normalizeH="0" noProof="0" dirty="0" smtClean="0">
                  <a:ln>
                    <a:noFill/>
                  </a:ln>
                  <a:solidFill>
                    <a:schemeClr val="accent2">
                      <a:lumMod val="50000"/>
                    </a:schemeClr>
                  </a:solidFill>
                  <a:effectLst/>
                  <a:uLnTx/>
                  <a:uFillTx/>
                  <a:latin typeface="+mn-lt"/>
                  <a:ea typeface="+mn-ea"/>
                  <a:cs typeface="+mn-cs"/>
                </a:rPr>
                <a:t> part…, won cups, medals… )</a:t>
              </a:r>
              <a:endParaRPr kumimoji="0" lang="ru-RU" sz="3200" b="1" i="1" u="none" strike="noStrike" kern="0" cap="none" spc="0" normalizeH="0" baseline="0" noProof="0" dirty="0">
                <a:ln>
                  <a:noFill/>
                </a:ln>
                <a:solidFill>
                  <a:schemeClr val="accent2">
                    <a:lumMod val="50000"/>
                  </a:schemeClr>
                </a:solidFill>
                <a:effectLst/>
                <a:uLnTx/>
                <a:uFillTx/>
                <a:latin typeface="+mn-lt"/>
                <a:ea typeface="+mn-ea"/>
                <a:cs typeface="+mn-cs"/>
              </a:endParaRPr>
            </a:p>
          </p:txBody>
        </p:sp>
      </p:grpSp>
    </p:spTree>
  </p:cSld>
  <p:clrMapOvr>
    <a:masterClrMapping/>
  </p:clrMapOvr>
  <p:transition spd="med">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90000"/>
              </a:schemeClr>
            </a:gs>
            <a:gs pos="50000">
              <a:srgbClr val="FF99FF"/>
            </a:gs>
            <a:gs pos="100000">
              <a:schemeClr val="accent1">
                <a:lumMod val="90000"/>
              </a:schemeClr>
            </a:gs>
          </a:gsLst>
          <a:path path="circle">
            <a:fillToRect l="100000" b="100000"/>
          </a:path>
        </a:gradFill>
        <a:effectLst/>
      </p:bgPr>
    </p:bg>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274638"/>
            <a:ext cx="8229600" cy="1143000"/>
          </a:xfrm>
          <a:prstGeom prst="rect">
            <a:avLst/>
          </a:prstGeom>
        </p:spPr>
        <p:txBody>
          <a:bodyP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smtClean="0">
                <a:ln>
                  <a:solidFill>
                    <a:srgbClr val="002060"/>
                  </a:solidFill>
                </a:ln>
                <a:solidFill>
                  <a:srgbClr val="C00000"/>
                </a:solidFill>
                <a:effectLst>
                  <a:outerShdw blurRad="38100" dist="38100" dir="2700000" algn="tl">
                    <a:srgbClr val="000000"/>
                  </a:outerShdw>
                </a:effectLst>
                <a:uLnTx/>
                <a:uFillTx/>
                <a:latin typeface="Comic Sans MS" pitchFamily="66" charset="0"/>
                <a:ea typeface="+mn-ea"/>
                <a:cs typeface="+mn-cs"/>
              </a:rPr>
              <a:t>Home task.</a:t>
            </a:r>
            <a:endParaRPr kumimoji="0" lang="ru-RU" sz="4800" b="1" i="0" u="none" strike="noStrike" kern="1200" cap="none" spc="0" normalizeH="0" baseline="0" noProof="0" dirty="0">
              <a:ln>
                <a:solidFill>
                  <a:srgbClr val="002060"/>
                </a:solidFill>
              </a:ln>
              <a:solidFill>
                <a:srgbClr val="C00000"/>
              </a:solidFill>
              <a:effectLst>
                <a:outerShdw blurRad="38100" dist="38100" dir="2700000" algn="tl">
                  <a:srgbClr val="000000"/>
                </a:outerShdw>
              </a:effectLst>
              <a:uLnTx/>
              <a:uFillTx/>
              <a:latin typeface="Comic Sans MS" pitchFamily="66" charset="0"/>
              <a:ea typeface="+mn-ea"/>
              <a:cs typeface="+mn-cs"/>
            </a:endParaRPr>
          </a:p>
        </p:txBody>
      </p:sp>
      <p:sp>
        <p:nvSpPr>
          <p:cNvPr id="39937" name="Rectangle 1"/>
          <p:cNvSpPr>
            <a:spLocks noChangeArrowheads="1"/>
          </p:cNvSpPr>
          <p:nvPr/>
        </p:nvSpPr>
        <p:spPr bwMode="auto">
          <a:xfrm>
            <a:off x="152400" y="1371600"/>
            <a:ext cx="8763000"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ctr" defTabSz="914400" rtl="0" eaLnBrk="1" fontAlgn="base" latinLnBrk="0" hangingPunct="1">
              <a:lnSpc>
                <a:spcPct val="100000"/>
              </a:lnSpc>
              <a:spcBef>
                <a:spcPct val="0"/>
              </a:spcBef>
              <a:spcAft>
                <a:spcPct val="0"/>
              </a:spcAft>
              <a:buClrTx/>
              <a:buSzTx/>
              <a:buFontTx/>
              <a:buNone/>
              <a:tabLst/>
            </a:pPr>
            <a:r>
              <a:rPr lang="en-US" sz="3200" b="1" i="1" dirty="0" smtClean="0">
                <a:solidFill>
                  <a:schemeClr val="accent2">
                    <a:lumMod val="50000"/>
                  </a:schemeClr>
                </a:solidFill>
                <a:latin typeface="Tahoma" pitchFamily="34" charset="0"/>
                <a:cs typeface="Tahoma" pitchFamily="34" charset="0"/>
              </a:rPr>
              <a:t>Do a project “Popular sports in Great Britain”. </a:t>
            </a:r>
            <a:endParaRPr lang="en-US" sz="3200" i="1" dirty="0" smtClean="0">
              <a:solidFill>
                <a:schemeClr val="accent2">
                  <a:lumMod val="50000"/>
                </a:schemeClr>
              </a:solidFill>
              <a:latin typeface="Tahoma" pitchFamily="34" charset="0"/>
              <a:cs typeface="Tahoma" pitchFamily="34" charset="0"/>
            </a:endParaRPr>
          </a:p>
          <a:p>
            <a:pPr marL="0" marR="0" lvl="0" indent="228600" algn="l" defTabSz="914400" rtl="0" eaLnBrk="1" fontAlgn="base" latinLnBrk="0" hangingPunct="1">
              <a:lnSpc>
                <a:spcPct val="100000"/>
              </a:lnSpc>
              <a:spcBef>
                <a:spcPct val="0"/>
              </a:spcBef>
              <a:spcAft>
                <a:spcPct val="0"/>
              </a:spcAft>
              <a:buClrTx/>
              <a:buSzTx/>
              <a:buFontTx/>
              <a:buNone/>
              <a:tabLst/>
            </a:pPr>
            <a:r>
              <a:rPr lang="en-US" sz="3200" i="1" u="sng" dirty="0" smtClean="0">
                <a:solidFill>
                  <a:schemeClr val="accent2">
                    <a:lumMod val="50000"/>
                  </a:schemeClr>
                </a:solidFill>
                <a:latin typeface="Tahoma" pitchFamily="34" charset="0"/>
                <a:cs typeface="Tahoma" pitchFamily="34" charset="0"/>
              </a:rPr>
              <a:t>Find out and write:</a:t>
            </a:r>
            <a:endParaRPr lang="ru-RU" sz="3200" i="1" u="sng" dirty="0" smtClean="0">
              <a:solidFill>
                <a:schemeClr val="accent2">
                  <a:lumMod val="50000"/>
                </a:schemeClr>
              </a:solidFill>
              <a:latin typeface="Tahoma" pitchFamily="34" charset="0"/>
              <a:cs typeface="Tahoma" pitchFamily="34" charset="0"/>
            </a:endParaRPr>
          </a:p>
          <a:p>
            <a:pPr marL="355600" marR="0" lvl="0" indent="-355600" algn="l" defTabSz="914400" rtl="0" eaLnBrk="0" fontAlgn="base" latinLnBrk="0" hangingPunct="0">
              <a:lnSpc>
                <a:spcPct val="100000"/>
              </a:lnSpc>
              <a:spcBef>
                <a:spcPct val="0"/>
              </a:spcBef>
              <a:spcAft>
                <a:spcPct val="0"/>
              </a:spcAft>
              <a:buClrTx/>
              <a:buSzTx/>
              <a:buFont typeface="Arial" pitchFamily="34" charset="0"/>
              <a:buChar char="•"/>
              <a:tabLst/>
            </a:pPr>
            <a:r>
              <a:rPr lang="en-US" sz="3200" i="1" dirty="0" smtClean="0">
                <a:solidFill>
                  <a:schemeClr val="accent2">
                    <a:lumMod val="50000"/>
                  </a:schemeClr>
                </a:solidFill>
                <a:latin typeface="Tahoma" pitchFamily="34" charset="0"/>
                <a:cs typeface="Tahoma" pitchFamily="34" charset="0"/>
              </a:rPr>
              <a:t>What kinds of sports are popular in Great Britain? </a:t>
            </a:r>
            <a:endParaRPr lang="ru-RU" sz="3200" i="1" dirty="0" smtClean="0">
              <a:solidFill>
                <a:schemeClr val="accent2">
                  <a:lumMod val="50000"/>
                </a:schemeClr>
              </a:solidFill>
              <a:latin typeface="Tahoma" pitchFamily="34" charset="0"/>
              <a:cs typeface="Tahoma" pitchFamily="34" charset="0"/>
            </a:endParaRPr>
          </a:p>
          <a:p>
            <a:pPr marL="355600" marR="0" lvl="0" indent="-355600" algn="l" defTabSz="914400" rtl="0" eaLnBrk="0" fontAlgn="base" latinLnBrk="0" hangingPunct="0">
              <a:lnSpc>
                <a:spcPct val="100000"/>
              </a:lnSpc>
              <a:spcBef>
                <a:spcPct val="0"/>
              </a:spcBef>
              <a:spcAft>
                <a:spcPct val="0"/>
              </a:spcAft>
              <a:buClrTx/>
              <a:buSzTx/>
              <a:buFont typeface="Arial" pitchFamily="34" charset="0"/>
              <a:buChar char="•"/>
              <a:tabLst/>
            </a:pPr>
            <a:r>
              <a:rPr lang="en-US" sz="3200" i="1" dirty="0" smtClean="0">
                <a:solidFill>
                  <a:schemeClr val="accent2">
                    <a:lumMod val="50000"/>
                  </a:schemeClr>
                </a:solidFill>
                <a:latin typeface="Tahoma" pitchFamily="34" charset="0"/>
                <a:cs typeface="Tahoma" pitchFamily="34" charset="0"/>
              </a:rPr>
              <a:t>Describe one of these sports: n</a:t>
            </a:r>
            <a:r>
              <a:rPr lang="en-US" sz="3200" i="1" dirty="0" smtClean="0">
                <a:solidFill>
                  <a:schemeClr val="accent2">
                    <a:lumMod val="50000"/>
                  </a:schemeClr>
                </a:solidFill>
                <a:latin typeface="Tahoma" pitchFamily="34" charset="0"/>
                <a:cs typeface="Tahoma" pitchFamily="34" charset="0"/>
              </a:rPr>
              <a:t>ame</a:t>
            </a:r>
            <a:r>
              <a:rPr lang="en-US" sz="3200" i="1" dirty="0" smtClean="0">
                <a:solidFill>
                  <a:schemeClr val="accent2">
                    <a:lumMod val="50000"/>
                  </a:schemeClr>
                </a:solidFill>
                <a:latin typeface="Tahoma" pitchFamily="34" charset="0"/>
                <a:cs typeface="Tahoma" pitchFamily="34" charset="0"/>
              </a:rPr>
              <a:t>, history, equipment, manner of play, tournaments, and greatest sportsmen.</a:t>
            </a:r>
          </a:p>
        </p:txBody>
      </p:sp>
    </p:spTree>
  </p:cSld>
  <p:clrMapOvr>
    <a:masterClrMapping/>
  </p:clrMapOvr>
  <p:transition spd="med">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FFFF99"/>
            </a:gs>
            <a:gs pos="100000">
              <a:srgbClr val="FFFF99"/>
            </a:gs>
          </a:gsLst>
          <a:lin ang="16200000" scaled="1"/>
          <a:tileRect/>
        </a:gradFill>
        <a:effectLst/>
      </p:bgPr>
    </p:bg>
    <p:spTree>
      <p:nvGrpSpPr>
        <p:cNvPr id="1" name=""/>
        <p:cNvGrpSpPr/>
        <p:nvPr/>
      </p:nvGrpSpPr>
      <p:grpSpPr>
        <a:xfrm>
          <a:off x="0" y="0"/>
          <a:ext cx="0" cy="0"/>
          <a:chOff x="0" y="0"/>
          <a:chExt cx="0" cy="0"/>
        </a:xfrm>
      </p:grpSpPr>
      <p:pic>
        <p:nvPicPr>
          <p:cNvPr id="28674" name="Picture 5" descr="C:\Documents and Settings\All Users.WINDOWS.0\Рабочий стол\конкурс\готовые работы\photoes\big3.jpg"/>
          <p:cNvPicPr>
            <a:picLocks noChangeAspect="1" noChangeArrowheads="1"/>
          </p:cNvPicPr>
          <p:nvPr/>
        </p:nvPicPr>
        <p:blipFill>
          <a:blip r:embed="rId2" cstate="print"/>
          <a:srcRect/>
          <a:stretch>
            <a:fillRect/>
          </a:stretch>
        </p:blipFill>
        <p:spPr bwMode="auto">
          <a:xfrm>
            <a:off x="4876800" y="3276600"/>
            <a:ext cx="3840001" cy="2880000"/>
          </a:xfrm>
          <a:prstGeom prst="rect">
            <a:avLst/>
          </a:prstGeom>
          <a:noFill/>
          <a:ln w="82550" cap="rnd" cmpd="sng">
            <a:gradFill>
              <a:gsLst>
                <a:gs pos="0">
                  <a:srgbClr val="FFF200"/>
                </a:gs>
                <a:gs pos="45000">
                  <a:srgbClr val="FF7A00"/>
                </a:gs>
                <a:gs pos="70000">
                  <a:srgbClr val="FF0300"/>
                </a:gs>
                <a:gs pos="100000">
                  <a:srgbClr val="C00000"/>
                </a:gs>
              </a:gsLst>
              <a:lin ang="5400000" scaled="0"/>
            </a:gradFill>
            <a:prstDash val="solid"/>
            <a:miter lim="800000"/>
            <a:headEnd/>
            <a:tailEnd/>
          </a:ln>
        </p:spPr>
      </p:pic>
      <p:pic>
        <p:nvPicPr>
          <p:cNvPr id="28675" name="Picture 3" descr="C:\Documents and Settings\All Users.WINDOWS.0\Рабочий стол\конкурс\готовые работы\photoes\skier on a race course.jpg"/>
          <p:cNvPicPr>
            <a:picLocks noChangeAspect="1" noChangeArrowheads="1"/>
          </p:cNvPicPr>
          <p:nvPr/>
        </p:nvPicPr>
        <p:blipFill>
          <a:blip r:embed="rId3" cstate="print"/>
          <a:srcRect/>
          <a:stretch>
            <a:fillRect/>
          </a:stretch>
        </p:blipFill>
        <p:spPr bwMode="auto">
          <a:xfrm>
            <a:off x="533400" y="3276600"/>
            <a:ext cx="3894803" cy="2880000"/>
          </a:xfrm>
          <a:prstGeom prst="rect">
            <a:avLst/>
          </a:prstGeom>
          <a:noFill/>
          <a:ln w="82550" cap="rnd" cmpd="sng">
            <a:gradFill>
              <a:gsLst>
                <a:gs pos="0">
                  <a:srgbClr val="FFF200"/>
                </a:gs>
                <a:gs pos="45000">
                  <a:srgbClr val="FF7A00"/>
                </a:gs>
                <a:gs pos="70000">
                  <a:srgbClr val="FF0300"/>
                </a:gs>
                <a:gs pos="100000">
                  <a:srgbClr val="C00000"/>
                </a:gs>
              </a:gsLst>
              <a:lin ang="5400000" scaled="0"/>
            </a:gradFill>
            <a:prstDash val="solid"/>
            <a:miter lim="800000"/>
            <a:headEnd/>
            <a:tailEnd/>
          </a:ln>
        </p:spPr>
      </p:pic>
      <p:sp>
        <p:nvSpPr>
          <p:cNvPr id="6" name="WordArt 2"/>
          <p:cNvSpPr>
            <a:spLocks noChangeArrowheads="1" noChangeShapeType="1" noTextEdit="1"/>
          </p:cNvSpPr>
          <p:nvPr/>
        </p:nvSpPr>
        <p:spPr bwMode="auto">
          <a:xfrm>
            <a:off x="1371600" y="304800"/>
            <a:ext cx="6858000" cy="2590800"/>
          </a:xfrm>
          <a:prstGeom prst="rect">
            <a:avLst/>
          </a:prstGeom>
        </p:spPr>
        <p:txBody>
          <a:bodyPr wrap="none" fromWordArt="1">
            <a:prstTxWarp prst="textPlain">
              <a:avLst>
                <a:gd name="adj" fmla="val 50000"/>
              </a:avLst>
            </a:prstTxWarp>
          </a:bodyPr>
          <a:lstStyle/>
          <a:p>
            <a:pPr algn="ctr"/>
            <a:r>
              <a:rPr lang="en-US" sz="8000" b="1" kern="10" dirty="0" smtClean="0">
                <a:ln w="28575">
                  <a:solidFill>
                    <a:srgbClr val="000080"/>
                  </a:solidFill>
                  <a:round/>
                  <a:headEnd/>
                  <a:tailEnd/>
                </a:ln>
                <a:gradFill flip="none" rotWithShape="1">
                  <a:gsLst>
                    <a:gs pos="0">
                      <a:srgbClr val="FFFF00"/>
                    </a:gs>
                    <a:gs pos="100000">
                      <a:srgbClr val="FF0000"/>
                    </a:gs>
                  </a:gsLst>
                  <a:lin ang="16200000" scaled="1"/>
                  <a:tileRect/>
                </a:gradFill>
                <a:effectLst>
                  <a:outerShdw dist="35921" dir="2700000" algn="ctr" rotWithShape="0">
                    <a:srgbClr val="C0C0C0">
                      <a:alpha val="79999"/>
                    </a:srgbClr>
                  </a:outerShdw>
                </a:effectLst>
                <a:latin typeface="Magneto" pitchFamily="82" charset="0"/>
              </a:rPr>
              <a:t>Thank you </a:t>
            </a:r>
          </a:p>
          <a:p>
            <a:pPr algn="ctr"/>
            <a:r>
              <a:rPr lang="en-US" sz="8000" b="1" kern="10" dirty="0" smtClean="0">
                <a:ln w="28575">
                  <a:solidFill>
                    <a:srgbClr val="000080"/>
                  </a:solidFill>
                  <a:round/>
                  <a:headEnd/>
                  <a:tailEnd/>
                </a:ln>
                <a:gradFill flip="none" rotWithShape="1">
                  <a:gsLst>
                    <a:gs pos="0">
                      <a:srgbClr val="FFFF00"/>
                    </a:gs>
                    <a:gs pos="100000">
                      <a:srgbClr val="FF0000"/>
                    </a:gs>
                  </a:gsLst>
                  <a:lin ang="16200000" scaled="1"/>
                  <a:tileRect/>
                </a:gradFill>
                <a:effectLst>
                  <a:outerShdw dist="35921" dir="2700000" algn="ctr" rotWithShape="0">
                    <a:srgbClr val="C0C0C0">
                      <a:alpha val="79999"/>
                    </a:srgbClr>
                  </a:outerShdw>
                </a:effectLst>
                <a:latin typeface="Magneto" pitchFamily="82" charset="0"/>
              </a:rPr>
              <a:t>for attention</a:t>
            </a:r>
            <a:endParaRPr lang="ru-RU" sz="8000" b="1" kern="10" dirty="0">
              <a:ln w="28575">
                <a:solidFill>
                  <a:srgbClr val="000080"/>
                </a:solidFill>
                <a:round/>
                <a:headEnd/>
                <a:tailEnd/>
              </a:ln>
              <a:gradFill flip="none" rotWithShape="1">
                <a:gsLst>
                  <a:gs pos="0">
                    <a:srgbClr val="FFFF00"/>
                  </a:gs>
                  <a:gs pos="100000">
                    <a:srgbClr val="FF0000"/>
                  </a:gs>
                </a:gsLst>
                <a:lin ang="16200000" scaled="1"/>
                <a:tileRect/>
              </a:gradFill>
              <a:effectLst>
                <a:outerShdw dist="35921" dir="2700000" algn="ctr" rotWithShape="0">
                  <a:srgbClr val="C0C0C0">
                    <a:alpha val="79999"/>
                  </a:srgbClr>
                </a:outerShdw>
              </a:effectLst>
              <a:latin typeface="Magneto" pitchFamily="82"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90000"/>
              </a:schemeClr>
            </a:gs>
            <a:gs pos="50000">
              <a:srgbClr val="FF99FF"/>
            </a:gs>
            <a:gs pos="100000">
              <a:schemeClr val="accent1">
                <a:lumMod val="9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Rectangle 3"/>
          <p:cNvSpPr txBox="1">
            <a:spLocks noChangeArrowheads="1"/>
          </p:cNvSpPr>
          <p:nvPr/>
        </p:nvSpPr>
        <p:spPr>
          <a:xfrm>
            <a:off x="457200" y="1295400"/>
            <a:ext cx="8229600" cy="4525963"/>
          </a:xfrm>
          <a:prstGeom prst="rect">
            <a:avLst/>
          </a:prstGeom>
        </p:spPr>
        <p:txBody>
          <a:bodyPr/>
          <a:lstStyle/>
          <a:p>
            <a:pPr marL="355600" lvl="0" indent="-355600">
              <a:buFont typeface="Wingdings" pitchFamily="2" charset="2"/>
              <a:buChar char="Ø"/>
            </a:pPr>
            <a:r>
              <a:rPr lang="en-US" sz="3600" b="1" dirty="0" smtClean="0">
                <a:ln>
                  <a:solidFill>
                    <a:schemeClr val="accent4"/>
                  </a:solidFill>
                </a:ln>
                <a:solidFill>
                  <a:srgbClr val="000099"/>
                </a:solidFill>
                <a:latin typeface="Comic Sans MS" pitchFamily="66" charset="0"/>
                <a:cs typeface="Tahoma" pitchFamily="34" charset="0"/>
              </a:rPr>
              <a:t>Do you like sport?</a:t>
            </a:r>
            <a:endParaRPr lang="ru-RU" sz="3600" b="1" dirty="0" smtClean="0">
              <a:ln>
                <a:solidFill>
                  <a:schemeClr val="accent4"/>
                </a:solidFill>
              </a:ln>
              <a:solidFill>
                <a:srgbClr val="000099"/>
              </a:solidFill>
              <a:latin typeface="Comic Sans MS" pitchFamily="66" charset="0"/>
              <a:cs typeface="Tahoma" pitchFamily="34" charset="0"/>
            </a:endParaRPr>
          </a:p>
          <a:p>
            <a:pPr marL="355600" lvl="0" indent="-355600">
              <a:buFont typeface="Wingdings" pitchFamily="2" charset="2"/>
              <a:buChar char="Ø"/>
            </a:pPr>
            <a:r>
              <a:rPr lang="en-US" sz="3600" b="1" dirty="0" smtClean="0">
                <a:ln>
                  <a:solidFill>
                    <a:schemeClr val="accent4"/>
                  </a:solidFill>
                </a:ln>
                <a:solidFill>
                  <a:srgbClr val="000099"/>
                </a:solidFill>
                <a:latin typeface="Comic Sans MS" pitchFamily="66" charset="0"/>
                <a:cs typeface="Tahoma" pitchFamily="34" charset="0"/>
              </a:rPr>
              <a:t>Do you prefer going in for sports or watching it on TV?</a:t>
            </a:r>
            <a:endParaRPr lang="ru-RU" sz="3600" b="1" dirty="0" smtClean="0">
              <a:ln>
                <a:solidFill>
                  <a:schemeClr val="accent4"/>
                </a:solidFill>
              </a:ln>
              <a:solidFill>
                <a:srgbClr val="000099"/>
              </a:solidFill>
              <a:latin typeface="Comic Sans MS" pitchFamily="66" charset="0"/>
              <a:cs typeface="Tahoma" pitchFamily="34" charset="0"/>
            </a:endParaRPr>
          </a:p>
          <a:p>
            <a:pPr marL="355600" lvl="0" indent="-355600">
              <a:buFont typeface="Wingdings" pitchFamily="2" charset="2"/>
              <a:buChar char="Ø"/>
            </a:pPr>
            <a:r>
              <a:rPr lang="en-US" sz="3600" b="1" dirty="0" smtClean="0">
                <a:ln>
                  <a:solidFill>
                    <a:schemeClr val="accent4"/>
                  </a:solidFill>
                </a:ln>
                <a:solidFill>
                  <a:srgbClr val="000099"/>
                </a:solidFill>
                <a:latin typeface="Comic Sans MS" pitchFamily="66" charset="0"/>
                <a:cs typeface="Tahoma" pitchFamily="34" charset="0"/>
              </a:rPr>
              <a:t>What kinds of sports are popular in Russia? </a:t>
            </a:r>
            <a:endParaRPr lang="ru-RU" sz="3600" b="1" dirty="0" smtClean="0">
              <a:ln>
                <a:solidFill>
                  <a:schemeClr val="accent4"/>
                </a:solidFill>
              </a:ln>
              <a:solidFill>
                <a:srgbClr val="000099"/>
              </a:solidFill>
              <a:latin typeface="Comic Sans MS" pitchFamily="66" charset="0"/>
              <a:cs typeface="Tahoma" pitchFamily="34" charset="0"/>
            </a:endParaRPr>
          </a:p>
          <a:p>
            <a:pPr marL="355600" lvl="0" indent="-355600">
              <a:buFont typeface="Wingdings" pitchFamily="2" charset="2"/>
              <a:buChar char="Ø"/>
            </a:pPr>
            <a:r>
              <a:rPr lang="en-US" sz="3600" b="1" dirty="0" smtClean="0">
                <a:ln>
                  <a:solidFill>
                    <a:schemeClr val="accent4"/>
                  </a:solidFill>
                </a:ln>
                <a:solidFill>
                  <a:srgbClr val="000099"/>
                </a:solidFill>
                <a:latin typeface="Comic Sans MS" pitchFamily="66" charset="0"/>
                <a:cs typeface="Tahoma" pitchFamily="34" charset="0"/>
              </a:rPr>
              <a:t>What national English sports do you know?</a:t>
            </a:r>
            <a:endParaRPr lang="ru-RU" sz="3600" b="1" dirty="0" smtClean="0">
              <a:ln>
                <a:solidFill>
                  <a:schemeClr val="accent4"/>
                </a:solidFill>
              </a:ln>
              <a:solidFill>
                <a:srgbClr val="000099"/>
              </a:solidFill>
              <a:latin typeface="Comic Sans MS" pitchFamily="66" charset="0"/>
              <a:cs typeface="Tahoma" pitchFamily="34"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90000"/>
              </a:schemeClr>
            </a:gs>
            <a:gs pos="50000">
              <a:srgbClr val="FF99FF"/>
            </a:gs>
            <a:gs pos="100000">
              <a:schemeClr val="accent1">
                <a:lumMod val="9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3" name="Rectangle 3"/>
          <p:cNvSpPr txBox="1">
            <a:spLocks noChangeArrowheads="1"/>
          </p:cNvSpPr>
          <p:nvPr/>
        </p:nvSpPr>
        <p:spPr>
          <a:xfrm>
            <a:off x="381000" y="304800"/>
            <a:ext cx="8229600" cy="5791200"/>
          </a:xfrm>
          <a:prstGeom prst="rect">
            <a:avLst/>
          </a:prstGeom>
        </p:spPr>
        <p:txBody>
          <a:bodyPr/>
          <a:lstStyle/>
          <a:p>
            <a:pPr marL="342900" indent="-342900" algn="ctr" fontAlgn="auto">
              <a:spcBef>
                <a:spcPct val="20000"/>
              </a:spcBef>
              <a:spcAft>
                <a:spcPts val="0"/>
              </a:spcAft>
            </a:pPr>
            <a:r>
              <a:rPr lang="en-US" sz="4000" b="1" kern="0" dirty="0" smtClean="0">
                <a:ln>
                  <a:solidFill>
                    <a:srgbClr val="002060"/>
                  </a:solidFill>
                </a:ln>
                <a:solidFill>
                  <a:srgbClr val="00B0F0"/>
                </a:solidFill>
                <a:effectLst>
                  <a:outerShdw blurRad="38100" dist="38100" dir="2700000" algn="tl">
                    <a:srgbClr val="000000"/>
                  </a:outerShdw>
                </a:effectLst>
                <a:latin typeface="Comic Sans MS" pitchFamily="66" charset="0"/>
              </a:rPr>
              <a:t>Favourite kind of sport in your group</a:t>
            </a:r>
          </a:p>
          <a:p>
            <a:pPr marL="342900" indent="-342900" fontAlgn="auto">
              <a:spcBef>
                <a:spcPct val="20000"/>
              </a:spcBef>
              <a:spcAft>
                <a:spcPts val="0"/>
              </a:spcAft>
              <a:buFont typeface="Arial" pitchFamily="34" charset="0"/>
              <a:buChar char="•"/>
            </a:pPr>
            <a:endParaRPr lang="en-US" sz="3600" b="1" kern="0" dirty="0" smtClean="0">
              <a:ln>
                <a:solidFill>
                  <a:srgbClr val="002060"/>
                </a:solidFill>
              </a:ln>
              <a:solidFill>
                <a:srgbClr val="FFFF00"/>
              </a:solidFill>
              <a:effectLst>
                <a:outerShdw blurRad="38100" dist="38100" dir="2700000" algn="tl">
                  <a:srgbClr val="000000"/>
                </a:outerShdw>
              </a:effectLst>
              <a:latin typeface="Comic Sans MS" pitchFamily="66" charset="0"/>
            </a:endParaRPr>
          </a:p>
          <a:p>
            <a:pPr fontAlgn="auto">
              <a:spcBef>
                <a:spcPct val="20000"/>
              </a:spcBef>
              <a:spcAft>
                <a:spcPts val="0"/>
              </a:spcAft>
            </a:pPr>
            <a:r>
              <a:rPr lang="en-US" sz="3600" b="1" kern="0" dirty="0" smtClean="0">
                <a:ln>
                  <a:solidFill>
                    <a:srgbClr val="002060"/>
                  </a:solidFill>
                </a:ln>
                <a:solidFill>
                  <a:srgbClr val="00FF00"/>
                </a:solidFill>
                <a:effectLst>
                  <a:outerShdw blurRad="38100" dist="38100" dir="2700000" algn="tl">
                    <a:srgbClr val="000000"/>
                  </a:outerShdw>
                </a:effectLst>
                <a:latin typeface="Comic Sans MS" pitchFamily="66" charset="0"/>
              </a:rPr>
              <a:t>Interview</a:t>
            </a:r>
            <a:r>
              <a:rPr lang="en-US" sz="3600" b="1" dirty="0" smtClean="0">
                <a:solidFill>
                  <a:srgbClr val="00FF00"/>
                </a:solidFill>
              </a:rPr>
              <a:t> </a:t>
            </a:r>
            <a:r>
              <a:rPr lang="en-US" sz="3600" b="1" kern="0" dirty="0" smtClean="0">
                <a:ln>
                  <a:solidFill>
                    <a:srgbClr val="002060"/>
                  </a:solidFill>
                </a:ln>
                <a:solidFill>
                  <a:srgbClr val="00FF00"/>
                </a:solidFill>
                <a:effectLst>
                  <a:outerShdw blurRad="38100" dist="38100" dir="2700000" algn="tl">
                    <a:srgbClr val="000000"/>
                  </a:outerShdw>
                </a:effectLst>
                <a:latin typeface="Comic Sans MS" pitchFamily="66" charset="0"/>
              </a:rPr>
              <a:t>your classmates, complete the table and report the results.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600" b="0" i="0" u="none" strike="noStrike" kern="1200" cap="none" spc="0" normalizeH="0" baseline="0" noProof="0" dirty="0" smtClean="0">
              <a:ln>
                <a:noFill/>
              </a:ln>
              <a:solidFill>
                <a:schemeClr val="tx1"/>
              </a:solidFill>
              <a:effectLst/>
              <a:uLnTx/>
              <a:uFillTx/>
              <a:latin typeface="+mn-lt"/>
              <a:ea typeface="+mn-ea"/>
              <a:cs typeface="+mn-cs"/>
            </a:endParaRPr>
          </a:p>
          <a:p>
            <a:r>
              <a:rPr lang="en-US" sz="3200" b="1" kern="0" dirty="0" smtClean="0">
                <a:ln>
                  <a:solidFill>
                    <a:srgbClr val="002060"/>
                  </a:solidFill>
                </a:ln>
                <a:solidFill>
                  <a:srgbClr val="FF0000"/>
                </a:solidFill>
                <a:effectLst>
                  <a:outerShdw blurRad="38100" dist="38100" dir="2700000" algn="tl">
                    <a:srgbClr val="000000"/>
                  </a:outerShdw>
                </a:effectLst>
                <a:latin typeface="Comic Sans MS" pitchFamily="66" charset="0"/>
              </a:rPr>
              <a:t>Model: </a:t>
            </a:r>
            <a:r>
              <a:rPr lang="en-US" sz="3200" b="1" kern="0" dirty="0" err="1" smtClean="0">
                <a:ln>
                  <a:solidFill>
                    <a:srgbClr val="002060"/>
                  </a:solidFill>
                </a:ln>
                <a:solidFill>
                  <a:srgbClr val="FF0000"/>
                </a:solidFill>
                <a:effectLst>
                  <a:outerShdw blurRad="38100" dist="38100" dir="2700000" algn="tl">
                    <a:srgbClr val="000000"/>
                  </a:outerShdw>
                </a:effectLst>
                <a:latin typeface="Comic Sans MS" pitchFamily="66" charset="0"/>
              </a:rPr>
              <a:t>Dima</a:t>
            </a:r>
            <a:r>
              <a:rPr lang="en-US" sz="3200" b="1" kern="0" dirty="0" smtClean="0">
                <a:ln>
                  <a:solidFill>
                    <a:srgbClr val="002060"/>
                  </a:solidFill>
                </a:ln>
                <a:solidFill>
                  <a:srgbClr val="FF0000"/>
                </a:solidFill>
                <a:effectLst>
                  <a:outerShdw blurRad="38100" dist="38100" dir="2700000" algn="tl">
                    <a:srgbClr val="000000"/>
                  </a:outerShdw>
                </a:effectLst>
                <a:latin typeface="Comic Sans MS" pitchFamily="66" charset="0"/>
              </a:rPr>
              <a:t> likes football</a:t>
            </a:r>
            <a:endParaRPr lang="ru-RU" sz="3200" b="1" kern="0" dirty="0" smtClean="0">
              <a:ln>
                <a:solidFill>
                  <a:srgbClr val="002060"/>
                </a:solidFill>
              </a:ln>
              <a:solidFill>
                <a:srgbClr val="FF0000"/>
              </a:solidFill>
              <a:effectLst>
                <a:outerShdw blurRad="38100" dist="38100" dir="2700000" algn="tl">
                  <a:srgbClr val="000000"/>
                </a:outerShdw>
              </a:effectLst>
              <a:latin typeface="Comic Sans MS" pitchFamily="66" charset="0"/>
            </a:endParaRPr>
          </a:p>
          <a:p>
            <a:r>
              <a:rPr lang="en-US" sz="3200" b="1" kern="0" dirty="0" smtClean="0">
                <a:ln>
                  <a:solidFill>
                    <a:srgbClr val="002060"/>
                  </a:solidFill>
                </a:ln>
                <a:solidFill>
                  <a:srgbClr val="FF0000"/>
                </a:solidFill>
                <a:effectLst>
                  <a:outerShdw blurRad="38100" dist="38100" dir="2700000" algn="tl">
                    <a:srgbClr val="000000"/>
                  </a:outerShdw>
                </a:effectLst>
                <a:latin typeface="Comic Sans MS" pitchFamily="66" charset="0"/>
              </a:rPr>
              <a:t>        Ann’s </a:t>
            </a:r>
            <a:r>
              <a:rPr lang="en-US" sz="3200" b="1" kern="0" dirty="0" err="1" smtClean="0">
                <a:ln>
                  <a:solidFill>
                    <a:srgbClr val="002060"/>
                  </a:solidFill>
                </a:ln>
                <a:solidFill>
                  <a:srgbClr val="FF0000"/>
                </a:solidFill>
                <a:effectLst>
                  <a:outerShdw blurRad="38100" dist="38100" dir="2700000" algn="tl">
                    <a:srgbClr val="000000"/>
                  </a:outerShdw>
                </a:effectLst>
                <a:latin typeface="Comic Sans MS" pitchFamily="66" charset="0"/>
              </a:rPr>
              <a:t>favourite</a:t>
            </a:r>
            <a:r>
              <a:rPr lang="en-US" sz="3200" b="1" kern="0" dirty="0" smtClean="0">
                <a:ln>
                  <a:solidFill>
                    <a:srgbClr val="002060"/>
                  </a:solidFill>
                </a:ln>
                <a:solidFill>
                  <a:srgbClr val="FF0000"/>
                </a:solidFill>
                <a:effectLst>
                  <a:outerShdw blurRad="38100" dist="38100" dir="2700000" algn="tl">
                    <a:srgbClr val="000000"/>
                  </a:outerShdw>
                </a:effectLst>
                <a:latin typeface="Comic Sans MS" pitchFamily="66" charset="0"/>
              </a:rPr>
              <a:t> sport is skiing.</a:t>
            </a:r>
            <a:endParaRPr lang="ru-RU" sz="3200" b="1" kern="0" dirty="0" smtClean="0">
              <a:ln>
                <a:solidFill>
                  <a:srgbClr val="002060"/>
                </a:solidFill>
              </a:ln>
              <a:solidFill>
                <a:srgbClr val="FF0000"/>
              </a:solidFill>
              <a:effectLst>
                <a:outerShdw blurRad="38100" dist="38100" dir="2700000" algn="tl">
                  <a:srgbClr val="000000"/>
                </a:outerShdw>
              </a:effectLst>
              <a:latin typeface="Comic Sans MS" pitchFamily="66" charset="0"/>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44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p:cTn id="2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3">
                                            <p:txEl>
                                              <p:pRg st="4" end="4"/>
                                            </p:txEl>
                                          </p:spTgt>
                                        </p:tgtEl>
                                      </p:cBhvr>
                                    </p:animEffect>
                                  </p:childTnLst>
                                </p:cTn>
                              </p:par>
                            </p:childTnLst>
                          </p:cTn>
                        </p:par>
                        <p:par>
                          <p:cTn id="24" fill="hold">
                            <p:stCondLst>
                              <p:cond delay="500"/>
                            </p:stCondLst>
                            <p:childTnLst>
                              <p:par>
                                <p:cTn id="25" presetID="53"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p:cTn id="2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838200" y="533400"/>
            <a:ext cx="7924800" cy="5562600"/>
          </a:xfrm>
        </p:spPr>
        <p:txBody>
          <a:bodyPr>
            <a:normAutofit fontScale="90000"/>
          </a:bodyPr>
          <a:lstStyle/>
          <a:p>
            <a:pPr algn="l"/>
            <a:r>
              <a:rPr lang="en-US" sz="2800" b="1" dirty="0" smtClean="0"/>
              <a:t>Summer and winter sports in Great Britain.</a:t>
            </a:r>
            <a:r>
              <a:rPr lang="ru-RU" sz="2800" b="1" dirty="0" smtClean="0"/>
              <a:t/>
            </a:r>
            <a:br>
              <a:rPr lang="ru-RU" sz="2800" b="1" dirty="0" smtClean="0"/>
            </a:br>
            <a:r>
              <a:rPr lang="en-US" sz="2800" b="1" dirty="0" smtClean="0"/>
              <a:t>The most popular outdoor winter sports are shooting, skating and tobogganing. Summer affords excellent opportunities for boating, yachting, surfing, rugby, football and other sports. All the year round many people indulge wrestling, aerobics, fitness training, athletics, weight training and track and field events. Among indoor games which one can go in for all the year round are billiards, ping-pong, bowling, draughts and squash. So we have all grounds to say that sport is one of the things that makes people kin.</a:t>
            </a:r>
            <a:r>
              <a:rPr lang="ru-RU" dirty="0" smtClean="0"/>
              <a:t/>
            </a:r>
            <a:br>
              <a:rPr lang="ru-RU" dirty="0" smtClean="0"/>
            </a:br>
            <a:endParaRPr lang="ru-RU" dirty="0"/>
          </a:p>
        </p:txBody>
      </p:sp>
    </p:spTree>
  </p:cSld>
  <p:clrMapOvr>
    <a:masterClrMapping/>
  </p:clrMapOvr>
  <p:transition spd="med">
    <p:push dir="u"/>
  </p:transition>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BBAFF"/>
            </a:gs>
            <a:gs pos="39999">
              <a:srgbClr val="ABD5FF"/>
            </a:gs>
            <a:gs pos="70000">
              <a:srgbClr val="FFCCFF"/>
            </a:gs>
            <a:gs pos="100000">
              <a:srgbClr val="FFCCFF"/>
            </a:gs>
          </a:gsLst>
          <a:lin ang="5400000" scaled="1"/>
          <a:tileRect/>
        </a:gra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52400" y="228600"/>
            <a:ext cx="8686800" cy="563562"/>
          </a:xfrm>
        </p:spPr>
        <p:txBody>
          <a:bodyPr>
            <a:normAutofit fontScale="90000"/>
          </a:bodyPr>
          <a:lstStyle/>
          <a:p>
            <a:r>
              <a:rPr lang="en-US" sz="3200" b="1" dirty="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rPr>
              <a:t>Match the words in English and in Russian.</a:t>
            </a:r>
            <a:endParaRPr lang="ru-RU" sz="3200" b="1" dirty="0">
              <a:ln>
                <a:solidFill>
                  <a:srgbClr val="002060"/>
                </a:solidFill>
              </a:ln>
              <a:solidFill>
                <a:srgbClr val="00FF00"/>
              </a:solidFill>
              <a:effectLst>
                <a:outerShdw blurRad="38100" dist="38100" dir="2700000" algn="tl">
                  <a:srgbClr val="000000"/>
                </a:outerShdw>
              </a:effectLst>
              <a:latin typeface="Comic Sans MS" pitchFamily="66" charset="0"/>
              <a:ea typeface="+mn-ea"/>
              <a:cs typeface="+mn-cs"/>
            </a:endParaRPr>
          </a:p>
        </p:txBody>
      </p:sp>
      <p:graphicFrame>
        <p:nvGraphicFramePr>
          <p:cNvPr id="4244" name="Group 148"/>
          <p:cNvGraphicFramePr>
            <a:graphicFrameLocks noGrp="1"/>
          </p:cNvGraphicFramePr>
          <p:nvPr>
            <p:ph type="tbl" idx="1"/>
          </p:nvPr>
        </p:nvGraphicFramePr>
        <p:xfrm>
          <a:off x="533400" y="838200"/>
          <a:ext cx="8158163" cy="5699760"/>
        </p:xfrm>
        <a:graphic>
          <a:graphicData uri="http://schemas.openxmlformats.org/drawingml/2006/table">
            <a:tbl>
              <a:tblPr/>
              <a:tblGrid>
                <a:gridCol w="3810000"/>
                <a:gridCol w="4348163"/>
              </a:tblGrid>
              <a:tr h="406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
                      </a:r>
                      <a:r>
                        <a:rPr kumimoji="0" lang="ru-RU" sz="2800" b="1" i="0" u="none" strike="noStrike" cap="none" normalizeH="0" baseline="0" dirty="0" smtClean="0">
                          <a:ln>
                            <a:noFill/>
                          </a:ln>
                          <a:solidFill>
                            <a:srgbClr val="000066"/>
                          </a:solidFill>
                          <a:effectLst/>
                          <a:latin typeface="Arial" charset="0"/>
                        </a:rPr>
                        <a:t>    </a:t>
                      </a:r>
                      <a:r>
                        <a:rPr kumimoji="0" lang="en-US" sz="2800" b="1" i="0" u="none" strike="noStrike" cap="none" normalizeH="0" baseline="0" dirty="0" smtClean="0">
                          <a:ln>
                            <a:noFill/>
                          </a:ln>
                          <a:solidFill>
                            <a:srgbClr val="000066"/>
                          </a:solidFill>
                          <a:effectLst/>
                          <a:latin typeface="Arial" charset="0"/>
                        </a:rPr>
                        <a:t>diving</a:t>
                      </a:r>
                      <a:endParaRPr kumimoji="0" lang="ru-RU" sz="2800" b="1" i="0" u="none" strike="noStrike" cap="none" normalizeH="0" baseline="0" dirty="0" smtClean="0">
                        <a:ln>
                          <a:noFill/>
                        </a:ln>
                        <a:solidFill>
                          <a:srgbClr val="000066"/>
                        </a:solidFill>
                        <a:effectLst/>
                        <a:latin typeface="Arial" charset="0"/>
                      </a:endParaRPr>
                    </a:p>
                  </a:txBody>
                  <a:tcP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800" b="1" i="0" u="none" strike="noStrike" cap="none" normalizeH="0" baseline="0" dirty="0" smtClean="0">
                          <a:ln>
                            <a:noFill/>
                          </a:ln>
                          <a:solidFill>
                            <a:srgbClr val="000066"/>
                          </a:solidFill>
                          <a:effectLst/>
                          <a:latin typeface="Arial" charset="0"/>
                        </a:rPr>
                        <a:t>    прыжки в воду</a:t>
                      </a:r>
                    </a:p>
                  </a:txBody>
                  <a:tcPr horzOverflow="overflow">
                    <a:lnL>
                      <a:noFill/>
                    </a:lnL>
                    <a:lnR cap="flat">
                      <a:noFill/>
                    </a:lnR>
                    <a:lnT cap="flat">
                      <a:noFill/>
                    </a:lnT>
                    <a:lnB>
                      <a:noFill/>
                    </a:lnB>
                    <a:lnTlToBr>
                      <a:noFill/>
                    </a:lnTlToBr>
                    <a:lnBlToTr>
                      <a:noFill/>
                    </a:lnBlToTr>
                    <a:noFill/>
                  </a:tcPr>
                </a:tc>
              </a:tr>
              <a:tr h="406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wrestling</a:t>
                      </a:r>
                      <a:endParaRPr kumimoji="0" lang="ru-RU" sz="2800" b="1" i="0" u="none" strike="noStrike" cap="none" normalizeH="0" baseline="0" dirty="0" smtClean="0">
                        <a:ln>
                          <a:noFill/>
                        </a:ln>
                        <a:solidFill>
                          <a:srgbClr val="000066"/>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
                      </a:r>
                      <a:r>
                        <a:rPr kumimoji="0" lang="ru-RU" sz="2800" b="1" i="0" u="none" strike="noStrike" cap="none" normalizeH="0" baseline="0" dirty="0" smtClean="0">
                          <a:ln>
                            <a:noFill/>
                          </a:ln>
                          <a:solidFill>
                            <a:srgbClr val="000066"/>
                          </a:solidFill>
                          <a:effectLst/>
                          <a:latin typeface="Arial" charset="0"/>
                        </a:rPr>
                        <a:t>легкая атлетика</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athletics </a:t>
                      </a:r>
                      <a:endParaRPr kumimoji="0" lang="ru-RU" sz="2800" b="1" i="0" u="none" strike="noStrike" cap="none" normalizeH="0" baseline="0" dirty="0" smtClean="0">
                        <a:ln>
                          <a:noFill/>
                        </a:ln>
                        <a:solidFill>
                          <a:srgbClr val="000066"/>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
                      </a:r>
                      <a:r>
                        <a:rPr kumimoji="0" lang="ru-RU" sz="2800" b="1" i="0" u="none" strike="noStrike" cap="none" normalizeH="0" baseline="0" dirty="0" smtClean="0">
                          <a:ln>
                            <a:noFill/>
                          </a:ln>
                          <a:solidFill>
                            <a:srgbClr val="000066"/>
                          </a:solidFill>
                          <a:effectLst/>
                          <a:latin typeface="Arial" charset="0"/>
                        </a:rPr>
                        <a:t>конный спорт</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hiking</a:t>
                      </a:r>
                      <a:endParaRPr kumimoji="0" lang="ru-RU" sz="2800" b="1" i="0" u="none" strike="noStrike" cap="none" normalizeH="0" baseline="0" dirty="0" smtClean="0">
                        <a:ln>
                          <a:noFill/>
                        </a:ln>
                        <a:solidFill>
                          <a:srgbClr val="000066"/>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
                      </a:r>
                      <a:r>
                        <a:rPr kumimoji="0" lang="ru-RU" sz="2800" b="1" i="0" u="none" strike="noStrike" cap="none" normalizeH="0" baseline="0" dirty="0" smtClean="0">
                          <a:ln>
                            <a:noFill/>
                          </a:ln>
                          <a:solidFill>
                            <a:srgbClr val="000066"/>
                          </a:solidFill>
                          <a:effectLst/>
                          <a:latin typeface="Arial" charset="0"/>
                        </a:rPr>
                        <a:t>велоспорт</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cycling</a:t>
                      </a:r>
                      <a:endParaRPr kumimoji="0" lang="ru-RU" sz="2800" b="1" i="0" u="none" strike="noStrike" cap="none" normalizeH="0" baseline="0" dirty="0" smtClean="0">
                        <a:ln>
                          <a:noFill/>
                        </a:ln>
                        <a:solidFill>
                          <a:srgbClr val="000066"/>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
                      </a:r>
                      <a:r>
                        <a:rPr kumimoji="0" lang="ru-RU" sz="2800" b="1" i="0" u="none" strike="noStrike" cap="none" normalizeH="0" baseline="0" dirty="0" smtClean="0">
                          <a:ln>
                            <a:noFill/>
                          </a:ln>
                          <a:solidFill>
                            <a:srgbClr val="000066"/>
                          </a:solidFill>
                          <a:effectLst/>
                          <a:latin typeface="Arial" charset="0"/>
                        </a:rPr>
                        <a:t>    кёрлинг</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curling</a:t>
                      </a:r>
                      <a:endParaRPr kumimoji="0" lang="ru-RU" sz="2800" b="1" i="0" u="none" strike="noStrike" cap="none" normalizeH="0" baseline="0" dirty="0" smtClean="0">
                        <a:ln>
                          <a:noFill/>
                        </a:ln>
                        <a:solidFill>
                          <a:srgbClr val="000066"/>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
                      </a:r>
                      <a:r>
                        <a:rPr kumimoji="0" lang="ru-RU" sz="2800" b="1" i="0" u="none" strike="noStrike" cap="none" normalizeH="0" baseline="0" dirty="0" smtClean="0">
                          <a:ln>
                            <a:noFill/>
                          </a:ln>
                          <a:solidFill>
                            <a:srgbClr val="000066"/>
                          </a:solidFill>
                          <a:effectLst/>
                          <a:latin typeface="Arial" charset="0"/>
                        </a:rPr>
                        <a:t>спорт. борьба</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biathlon</a:t>
                      </a:r>
                      <a:endParaRPr kumimoji="0" lang="ru-RU" sz="2800" b="1" i="0" u="none" strike="noStrike" cap="none" normalizeH="0" baseline="0" dirty="0" smtClean="0">
                        <a:ln>
                          <a:noFill/>
                        </a:ln>
                        <a:solidFill>
                          <a:srgbClr val="000066"/>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
                      </a:r>
                      <a:r>
                        <a:rPr kumimoji="0" lang="ru-RU" sz="2800" b="1" i="0" u="none" strike="noStrike" cap="none" normalizeH="0" baseline="0" dirty="0" smtClean="0">
                          <a:ln>
                            <a:noFill/>
                          </a:ln>
                          <a:solidFill>
                            <a:srgbClr val="000066"/>
                          </a:solidFill>
                          <a:effectLst/>
                          <a:latin typeface="Arial" charset="0"/>
                        </a:rPr>
                        <a:t>горный туризм</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archery </a:t>
                      </a:r>
                      <a:endParaRPr kumimoji="0" lang="ru-RU" sz="2800" b="1" i="0" u="none" strike="noStrike" cap="none" normalizeH="0" baseline="0" dirty="0" smtClean="0">
                        <a:ln>
                          <a:noFill/>
                        </a:ln>
                        <a:solidFill>
                          <a:srgbClr val="000066"/>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
                      </a:r>
                      <a:r>
                        <a:rPr kumimoji="0" lang="ru-RU" sz="2800" b="1" i="0" u="none" strike="noStrike" cap="none" normalizeH="0" baseline="0" dirty="0" smtClean="0">
                          <a:ln>
                            <a:noFill/>
                          </a:ln>
                          <a:solidFill>
                            <a:srgbClr val="000066"/>
                          </a:solidFill>
                          <a:effectLst/>
                          <a:latin typeface="Arial" charset="0"/>
                        </a:rPr>
                        <a:t>парусный спорт</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cricket</a:t>
                      </a:r>
                      <a:endParaRPr kumimoji="0" lang="ru-RU" sz="2800" b="1" i="0" u="none" strike="noStrike" cap="none" normalizeH="0" baseline="0" dirty="0" smtClean="0">
                        <a:ln>
                          <a:noFill/>
                        </a:ln>
                        <a:solidFill>
                          <a:srgbClr val="000066"/>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
                      </a:r>
                      <a:r>
                        <a:rPr kumimoji="0" lang="ru-RU" sz="2800" b="1" i="0" u="none" strike="noStrike" cap="none" normalizeH="0" baseline="0" dirty="0" smtClean="0">
                          <a:ln>
                            <a:noFill/>
                          </a:ln>
                          <a:solidFill>
                            <a:srgbClr val="000066"/>
                          </a:solidFill>
                          <a:effectLst/>
                          <a:latin typeface="Arial" charset="0"/>
                        </a:rPr>
                        <a:t>      стрельба из лука</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
                      </a:r>
                      <a:r>
                        <a:rPr kumimoji="0" lang="ru-RU" sz="2800" b="1" i="0" u="none" strike="noStrike" cap="none" normalizeH="0" baseline="0" dirty="0" smtClean="0">
                          <a:ln>
                            <a:noFill/>
                          </a:ln>
                          <a:solidFill>
                            <a:srgbClr val="000066"/>
                          </a:solidFill>
                          <a:effectLst/>
                          <a:latin typeface="Arial" charset="0"/>
                        </a:rPr>
                        <a:t>   </a:t>
                      </a:r>
                      <a:r>
                        <a:rPr kumimoji="0" lang="en-US" sz="2800" b="1" i="0" u="none" strike="noStrike" cap="none" normalizeH="0" baseline="0" dirty="0" smtClean="0">
                          <a:ln>
                            <a:noFill/>
                          </a:ln>
                          <a:solidFill>
                            <a:srgbClr val="000066"/>
                          </a:solidFill>
                          <a:effectLst/>
                          <a:latin typeface="Arial" charset="0"/>
                        </a:rPr>
                        <a:t>sailing     </a:t>
                      </a:r>
                      <a:endParaRPr kumimoji="0" lang="ru-RU" sz="2800" b="1" i="0" u="none" strike="noStrike" cap="none" normalizeH="0" baseline="0" dirty="0" smtClean="0">
                        <a:ln>
                          <a:noFill/>
                        </a:ln>
                        <a:solidFill>
                          <a:srgbClr val="000066"/>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
                      </a:r>
                      <a:r>
                        <a:rPr kumimoji="0" lang="ru-RU" sz="2800" b="1" i="0" u="none" strike="noStrike" cap="none" normalizeH="0" baseline="0" dirty="0" smtClean="0">
                          <a:ln>
                            <a:noFill/>
                          </a:ln>
                          <a:solidFill>
                            <a:srgbClr val="000066"/>
                          </a:solidFill>
                          <a:effectLst/>
                          <a:latin typeface="Arial" charset="0"/>
                        </a:rPr>
                        <a:t>биатлон</a:t>
                      </a:r>
                    </a:p>
                  </a:txBody>
                  <a:tcPr horzOverflow="overflow">
                    <a:lnL>
                      <a:noFill/>
                    </a:lnL>
                    <a:lnR cap="flat">
                      <a:noFill/>
                    </a:lnR>
                    <a:lnT>
                      <a:noFill/>
                    </a:lnT>
                    <a:lnB>
                      <a:noFill/>
                    </a:lnB>
                    <a:lnTlToBr>
                      <a:noFill/>
                    </a:lnTlToBr>
                    <a:lnBlToTr>
                      <a:noFill/>
                    </a:lnBlToTr>
                    <a:noFill/>
                  </a:tcPr>
                </a:tc>
              </a:tr>
              <a:tr h="406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000066"/>
                          </a:solidFill>
                          <a:effectLst/>
                          <a:latin typeface="Arial" charset="0"/>
                        </a:rPr>
                        <a:t>         </a:t>
                      </a:r>
                      <a:r>
                        <a:rPr kumimoji="0" lang="ru-RU" sz="2800" b="1" i="0" u="none" strike="noStrike" cap="none" normalizeH="0" baseline="0" dirty="0" smtClean="0">
                          <a:ln>
                            <a:noFill/>
                          </a:ln>
                          <a:solidFill>
                            <a:srgbClr val="000066"/>
                          </a:solidFill>
                          <a:effectLst/>
                          <a:latin typeface="Arial" charset="0"/>
                        </a:rPr>
                        <a:t>     </a:t>
                      </a:r>
                      <a:r>
                        <a:rPr kumimoji="0" lang="en-US" sz="2800" b="1" i="0" u="none" strike="noStrike" cap="none" normalizeH="0" baseline="0" dirty="0" smtClean="0">
                          <a:ln>
                            <a:noFill/>
                          </a:ln>
                          <a:solidFill>
                            <a:srgbClr val="000066"/>
                          </a:solidFill>
                          <a:effectLst/>
                          <a:latin typeface="Arial" charset="0"/>
                        </a:rPr>
                        <a:t>horse racing</a:t>
                      </a:r>
                      <a:endParaRPr kumimoji="0" lang="ru-RU" sz="2800" b="1" i="0" u="none" strike="noStrike" cap="none" normalizeH="0" baseline="0" dirty="0" smtClean="0">
                        <a:ln>
                          <a:noFill/>
                        </a:ln>
                        <a:solidFill>
                          <a:srgbClr val="000066"/>
                        </a:solidFill>
                        <a:effectLst/>
                        <a:latin typeface="Arial" charset="0"/>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800" b="1" i="0" u="none" strike="noStrike" cap="none" normalizeH="0" baseline="0" dirty="0" smtClean="0">
                          <a:ln>
                            <a:noFill/>
                          </a:ln>
                          <a:solidFill>
                            <a:srgbClr val="000066"/>
                          </a:solidFill>
                          <a:effectLst/>
                          <a:latin typeface="Arial" charset="0"/>
                        </a:rPr>
                        <a:t>   крикет</a:t>
                      </a:r>
                    </a:p>
                  </a:txBody>
                  <a:tcPr horzOverflow="overflow">
                    <a:lnL>
                      <a:noFill/>
                    </a:lnL>
                    <a:lnR cap="flat">
                      <a:noFill/>
                    </a:lnR>
                    <a:lnT>
                      <a:noFill/>
                    </a:lnT>
                    <a:lnB cap="flat">
                      <a:noFill/>
                    </a:lnB>
                    <a:lnTlToBr>
                      <a:noFill/>
                    </a:lnTlToBr>
                    <a:lnBlToTr>
                      <a:noFill/>
                    </a:lnBlToTr>
                    <a:noFill/>
                  </a:tcPr>
                </a:tc>
              </a:tr>
            </a:tbl>
          </a:graphicData>
        </a:graphic>
      </p:graphicFrame>
      <p:sp>
        <p:nvSpPr>
          <p:cNvPr id="4246" name="AutoShape 150"/>
          <p:cNvSpPr>
            <a:spLocks noChangeArrowheads="1"/>
          </p:cNvSpPr>
          <p:nvPr/>
        </p:nvSpPr>
        <p:spPr bwMode="auto">
          <a:xfrm>
            <a:off x="3810000" y="1371600"/>
            <a:ext cx="936625" cy="144462"/>
          </a:xfrm>
          <a:prstGeom prst="curvedUpArrow">
            <a:avLst>
              <a:gd name="adj1" fmla="val 129671"/>
              <a:gd name="adj2" fmla="val 259342"/>
              <a:gd name="adj3" fmla="val 33333"/>
            </a:avLst>
          </a:prstGeom>
          <a:solidFill>
            <a:srgbClr val="FF0000"/>
          </a:solidFill>
          <a:ln w="9525">
            <a:solidFill>
              <a:schemeClr val="tx1"/>
            </a:solidFill>
            <a:miter lim="800000"/>
            <a:headEnd/>
            <a:tailEnd/>
          </a:ln>
          <a:effectLst/>
        </p:spPr>
        <p:txBody>
          <a:bodyPr wrap="none" anchor="ctr"/>
          <a:lstStyle/>
          <a:p>
            <a:endParaRPr lang="ru-RU">
              <a:ln>
                <a:solidFill>
                  <a:srgbClr val="00FF00"/>
                </a:solidFill>
              </a:ln>
            </a:endParaRPr>
          </a:p>
        </p:txBody>
      </p:sp>
      <p:sp>
        <p:nvSpPr>
          <p:cNvPr id="4248" name="Line 152"/>
          <p:cNvSpPr>
            <a:spLocks noChangeShapeType="1"/>
          </p:cNvSpPr>
          <p:nvPr/>
        </p:nvSpPr>
        <p:spPr bwMode="auto">
          <a:xfrm>
            <a:off x="3657600" y="1752600"/>
            <a:ext cx="2209800" cy="1981200"/>
          </a:xfrm>
          <a:prstGeom prst="line">
            <a:avLst/>
          </a:prstGeom>
          <a:noFill/>
          <a:ln w="28575">
            <a:solidFill>
              <a:srgbClr val="A50021"/>
            </a:solidFill>
            <a:round/>
            <a:headEnd/>
            <a:tailEnd type="triangle" w="med" len="med"/>
          </a:ln>
          <a:effectLst/>
        </p:spPr>
        <p:txBody>
          <a:bodyPr/>
          <a:lstStyle/>
          <a:p>
            <a:endParaRPr lang="ru-RU"/>
          </a:p>
        </p:txBody>
      </p:sp>
      <p:sp>
        <p:nvSpPr>
          <p:cNvPr id="4251" name="Line 155"/>
          <p:cNvSpPr>
            <a:spLocks noChangeShapeType="1"/>
          </p:cNvSpPr>
          <p:nvPr/>
        </p:nvSpPr>
        <p:spPr bwMode="auto">
          <a:xfrm flipV="1">
            <a:off x="3200400" y="1676399"/>
            <a:ext cx="1981200" cy="503237"/>
          </a:xfrm>
          <a:prstGeom prst="line">
            <a:avLst/>
          </a:prstGeom>
          <a:noFill/>
          <a:ln w="28575">
            <a:solidFill>
              <a:srgbClr val="A50021"/>
            </a:solidFill>
            <a:round/>
            <a:headEnd/>
            <a:tailEnd type="triangle" w="med" len="med"/>
          </a:ln>
          <a:effectLst/>
        </p:spPr>
        <p:txBody>
          <a:bodyPr/>
          <a:lstStyle/>
          <a:p>
            <a:endParaRPr lang="ru-RU"/>
          </a:p>
        </p:txBody>
      </p:sp>
      <p:sp>
        <p:nvSpPr>
          <p:cNvPr id="4252" name="Line 156"/>
          <p:cNvSpPr>
            <a:spLocks noChangeShapeType="1"/>
          </p:cNvSpPr>
          <p:nvPr/>
        </p:nvSpPr>
        <p:spPr bwMode="auto">
          <a:xfrm flipV="1">
            <a:off x="2438400" y="2743199"/>
            <a:ext cx="3657600" cy="500061"/>
          </a:xfrm>
          <a:prstGeom prst="line">
            <a:avLst/>
          </a:prstGeom>
          <a:noFill/>
          <a:ln w="28575">
            <a:solidFill>
              <a:srgbClr val="A50021"/>
            </a:solidFill>
            <a:round/>
            <a:headEnd/>
            <a:tailEnd type="triangle" w="med" len="med"/>
          </a:ln>
          <a:effectLst/>
        </p:spPr>
        <p:txBody>
          <a:bodyPr/>
          <a:lstStyle/>
          <a:p>
            <a:endParaRPr lang="ru-RU"/>
          </a:p>
        </p:txBody>
      </p:sp>
      <p:sp>
        <p:nvSpPr>
          <p:cNvPr id="4253" name="Line 157"/>
          <p:cNvSpPr>
            <a:spLocks noChangeShapeType="1"/>
          </p:cNvSpPr>
          <p:nvPr/>
        </p:nvSpPr>
        <p:spPr bwMode="auto">
          <a:xfrm flipV="1">
            <a:off x="2133600" y="3200400"/>
            <a:ext cx="3962400" cy="576262"/>
          </a:xfrm>
          <a:prstGeom prst="line">
            <a:avLst/>
          </a:prstGeom>
          <a:noFill/>
          <a:ln w="28575">
            <a:solidFill>
              <a:srgbClr val="A50021"/>
            </a:solidFill>
            <a:round/>
            <a:headEnd/>
            <a:tailEnd type="triangle" w="med" len="med"/>
          </a:ln>
          <a:effectLst/>
        </p:spPr>
        <p:txBody>
          <a:bodyPr/>
          <a:lstStyle/>
          <a:p>
            <a:endParaRPr lang="ru-RU"/>
          </a:p>
        </p:txBody>
      </p:sp>
      <p:sp>
        <p:nvSpPr>
          <p:cNvPr id="4254" name="Line 158"/>
          <p:cNvSpPr>
            <a:spLocks noChangeShapeType="1"/>
          </p:cNvSpPr>
          <p:nvPr/>
        </p:nvSpPr>
        <p:spPr bwMode="auto">
          <a:xfrm>
            <a:off x="2514600" y="4267201"/>
            <a:ext cx="2438400" cy="1524000"/>
          </a:xfrm>
          <a:prstGeom prst="line">
            <a:avLst/>
          </a:prstGeom>
          <a:noFill/>
          <a:ln w="28575">
            <a:solidFill>
              <a:srgbClr val="A50021"/>
            </a:solidFill>
            <a:round/>
            <a:headEnd/>
            <a:tailEnd type="triangle" w="med" len="med"/>
          </a:ln>
          <a:effectLst/>
        </p:spPr>
        <p:txBody>
          <a:bodyPr/>
          <a:lstStyle/>
          <a:p>
            <a:endParaRPr lang="ru-RU"/>
          </a:p>
        </p:txBody>
      </p:sp>
      <p:sp>
        <p:nvSpPr>
          <p:cNvPr id="4255" name="Line 159"/>
          <p:cNvSpPr>
            <a:spLocks noChangeShapeType="1"/>
          </p:cNvSpPr>
          <p:nvPr/>
        </p:nvSpPr>
        <p:spPr bwMode="auto">
          <a:xfrm>
            <a:off x="2819400" y="4800601"/>
            <a:ext cx="2438400" cy="457200"/>
          </a:xfrm>
          <a:prstGeom prst="line">
            <a:avLst/>
          </a:prstGeom>
          <a:noFill/>
          <a:ln w="28575">
            <a:solidFill>
              <a:srgbClr val="A50021"/>
            </a:solidFill>
            <a:round/>
            <a:headEnd/>
            <a:tailEnd type="triangle" w="med" len="med"/>
          </a:ln>
          <a:effectLst/>
        </p:spPr>
        <p:txBody>
          <a:bodyPr/>
          <a:lstStyle/>
          <a:p>
            <a:endParaRPr lang="ru-RU"/>
          </a:p>
        </p:txBody>
      </p:sp>
      <p:sp>
        <p:nvSpPr>
          <p:cNvPr id="4258" name="Line 162"/>
          <p:cNvSpPr>
            <a:spLocks noChangeShapeType="1"/>
          </p:cNvSpPr>
          <p:nvPr/>
        </p:nvSpPr>
        <p:spPr bwMode="auto">
          <a:xfrm flipV="1">
            <a:off x="3429000" y="4724400"/>
            <a:ext cx="2025650" cy="1066800"/>
          </a:xfrm>
          <a:prstGeom prst="line">
            <a:avLst/>
          </a:prstGeom>
          <a:noFill/>
          <a:ln w="28575">
            <a:solidFill>
              <a:srgbClr val="A50021"/>
            </a:solidFill>
            <a:round/>
            <a:headEnd/>
            <a:tailEnd type="triangle" w="med" len="med"/>
          </a:ln>
          <a:effectLst/>
        </p:spPr>
        <p:txBody>
          <a:bodyPr/>
          <a:lstStyle/>
          <a:p>
            <a:endParaRPr lang="ru-RU"/>
          </a:p>
        </p:txBody>
      </p:sp>
      <p:sp>
        <p:nvSpPr>
          <p:cNvPr id="4259" name="Line 163"/>
          <p:cNvSpPr>
            <a:spLocks noChangeShapeType="1"/>
          </p:cNvSpPr>
          <p:nvPr/>
        </p:nvSpPr>
        <p:spPr bwMode="auto">
          <a:xfrm flipV="1">
            <a:off x="4114800" y="2209800"/>
            <a:ext cx="1657350" cy="4105275"/>
          </a:xfrm>
          <a:prstGeom prst="line">
            <a:avLst/>
          </a:prstGeom>
          <a:noFill/>
          <a:ln w="28575">
            <a:solidFill>
              <a:srgbClr val="A50021"/>
            </a:solidFill>
            <a:round/>
            <a:headEnd/>
            <a:tailEnd type="triangle" w="med" len="med"/>
          </a:ln>
          <a:effectLst/>
        </p:spPr>
        <p:txBody>
          <a:bodyPr/>
          <a:lstStyle/>
          <a:p>
            <a:endParaRPr lang="ru-RU"/>
          </a:p>
        </p:txBody>
      </p:sp>
      <p:sp>
        <p:nvSpPr>
          <p:cNvPr id="4260" name="Line 164"/>
          <p:cNvSpPr>
            <a:spLocks noChangeShapeType="1"/>
          </p:cNvSpPr>
          <p:nvPr/>
        </p:nvSpPr>
        <p:spPr bwMode="auto">
          <a:xfrm>
            <a:off x="2819400" y="2743200"/>
            <a:ext cx="2819400" cy="1447800"/>
          </a:xfrm>
          <a:prstGeom prst="line">
            <a:avLst/>
          </a:prstGeom>
          <a:noFill/>
          <a:ln w="28575">
            <a:solidFill>
              <a:srgbClr val="A50021"/>
            </a:solidFill>
            <a:round/>
            <a:headEnd/>
            <a:tailEnd type="triangle" w="med" len="med"/>
          </a:ln>
          <a:effectLst/>
        </p:spPr>
        <p:txBody>
          <a:bodyPr/>
          <a:lstStyle/>
          <a:p>
            <a:endParaRPr lang="ru-RU"/>
          </a:p>
        </p:txBody>
      </p:sp>
      <p:cxnSp>
        <p:nvCxnSpPr>
          <p:cNvPr id="17" name="Прямая со стрелкой 16"/>
          <p:cNvCxnSpPr/>
          <p:nvPr/>
        </p:nvCxnSpPr>
        <p:spPr bwMode="auto">
          <a:xfrm>
            <a:off x="3200400" y="5334000"/>
            <a:ext cx="1447800" cy="990600"/>
          </a:xfrm>
          <a:prstGeom prst="straightConnector1">
            <a:avLst/>
          </a:prstGeom>
          <a:noFill/>
          <a:ln w="28575">
            <a:solidFill>
              <a:srgbClr val="A50021"/>
            </a:solidFill>
            <a:round/>
            <a:headEnd/>
            <a:tailEnd type="triangle" w="med" len="med"/>
          </a:ln>
          <a:effectLst/>
        </p:spPr>
      </p:cxn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4244"/>
                                        </p:tgtEl>
                                        <p:attrNameLst>
                                          <p:attrName>style.visibility</p:attrName>
                                        </p:attrNameLst>
                                      </p:cBhvr>
                                      <p:to>
                                        <p:strVal val="visible"/>
                                      </p:to>
                                    </p:set>
                                    <p:animEffect transition="in" filter="dissolve">
                                      <p:cBhvr>
                                        <p:cTn id="14" dur="1000"/>
                                        <p:tgtEl>
                                          <p:spTgt spid="4244"/>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4246"/>
                                        </p:tgtEl>
                                        <p:attrNameLst>
                                          <p:attrName>style.visibility</p:attrName>
                                        </p:attrNameLst>
                                      </p:cBhvr>
                                      <p:to>
                                        <p:strVal val="visible"/>
                                      </p:to>
                                    </p:set>
                                    <p:animEffect transition="in" filter="dissolve">
                                      <p:cBhvr>
                                        <p:cTn id="19" dur="500"/>
                                        <p:tgtEl>
                                          <p:spTgt spid="424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248"/>
                                        </p:tgtEl>
                                        <p:attrNameLst>
                                          <p:attrName>style.visibility</p:attrName>
                                        </p:attrNameLst>
                                      </p:cBhvr>
                                      <p:to>
                                        <p:strVal val="visible"/>
                                      </p:to>
                                    </p:set>
                                    <p:animEffect transition="in" filter="wipe(left)">
                                      <p:cBhvr>
                                        <p:cTn id="24" dur="500"/>
                                        <p:tgtEl>
                                          <p:spTgt spid="424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251"/>
                                        </p:tgtEl>
                                        <p:attrNameLst>
                                          <p:attrName>style.visibility</p:attrName>
                                        </p:attrNameLst>
                                      </p:cBhvr>
                                      <p:to>
                                        <p:strVal val="visible"/>
                                      </p:to>
                                    </p:set>
                                    <p:animEffect transition="in" filter="wipe(down)">
                                      <p:cBhvr>
                                        <p:cTn id="29" dur="500"/>
                                        <p:tgtEl>
                                          <p:spTgt spid="425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260"/>
                                        </p:tgtEl>
                                        <p:attrNameLst>
                                          <p:attrName>style.visibility</p:attrName>
                                        </p:attrNameLst>
                                      </p:cBhvr>
                                      <p:to>
                                        <p:strVal val="visible"/>
                                      </p:to>
                                    </p:set>
                                    <p:animEffect transition="in" filter="wipe(left)">
                                      <p:cBhvr>
                                        <p:cTn id="34" dur="500"/>
                                        <p:tgtEl>
                                          <p:spTgt spid="426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4252"/>
                                        </p:tgtEl>
                                        <p:attrNameLst>
                                          <p:attrName>style.visibility</p:attrName>
                                        </p:attrNameLst>
                                      </p:cBhvr>
                                      <p:to>
                                        <p:strVal val="visible"/>
                                      </p:to>
                                    </p:set>
                                    <p:animEffect transition="in" filter="wipe(down)">
                                      <p:cBhvr>
                                        <p:cTn id="39" dur="500"/>
                                        <p:tgtEl>
                                          <p:spTgt spid="425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4253"/>
                                        </p:tgtEl>
                                        <p:attrNameLst>
                                          <p:attrName>style.visibility</p:attrName>
                                        </p:attrNameLst>
                                      </p:cBhvr>
                                      <p:to>
                                        <p:strVal val="visible"/>
                                      </p:to>
                                    </p:set>
                                    <p:animEffect transition="in" filter="wipe(down)">
                                      <p:cBhvr>
                                        <p:cTn id="44" dur="500"/>
                                        <p:tgtEl>
                                          <p:spTgt spid="425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254"/>
                                        </p:tgtEl>
                                        <p:attrNameLst>
                                          <p:attrName>style.visibility</p:attrName>
                                        </p:attrNameLst>
                                      </p:cBhvr>
                                      <p:to>
                                        <p:strVal val="visible"/>
                                      </p:to>
                                    </p:set>
                                    <p:animEffect transition="in" filter="wipe(left)">
                                      <p:cBhvr>
                                        <p:cTn id="49" dur="500"/>
                                        <p:tgtEl>
                                          <p:spTgt spid="425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4255"/>
                                        </p:tgtEl>
                                        <p:attrNameLst>
                                          <p:attrName>style.visibility</p:attrName>
                                        </p:attrNameLst>
                                      </p:cBhvr>
                                      <p:to>
                                        <p:strVal val="visible"/>
                                      </p:to>
                                    </p:set>
                                    <p:animEffect transition="in" filter="wipe(left)">
                                      <p:cBhvr>
                                        <p:cTn id="54" dur="500"/>
                                        <p:tgtEl>
                                          <p:spTgt spid="425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4258"/>
                                        </p:tgtEl>
                                        <p:attrNameLst>
                                          <p:attrName>style.visibility</p:attrName>
                                        </p:attrNameLst>
                                      </p:cBhvr>
                                      <p:to>
                                        <p:strVal val="visible"/>
                                      </p:to>
                                    </p:set>
                                    <p:animEffect transition="in" filter="wipe(down)">
                                      <p:cBhvr>
                                        <p:cTn id="64" dur="500"/>
                                        <p:tgtEl>
                                          <p:spTgt spid="425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4259"/>
                                        </p:tgtEl>
                                        <p:attrNameLst>
                                          <p:attrName>style.visibility</p:attrName>
                                        </p:attrNameLst>
                                      </p:cBhvr>
                                      <p:to>
                                        <p:strVal val="visible"/>
                                      </p:to>
                                    </p:set>
                                    <p:animEffect transition="in" filter="wipe(down)">
                                      <p:cBhvr>
                                        <p:cTn id="69" dur="500"/>
                                        <p:tgtEl>
                                          <p:spTgt spid="4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246" grpId="0" animBg="1"/>
      <p:bldP spid="4248" grpId="0" animBg="1"/>
      <p:bldP spid="4251" grpId="0" animBg="1"/>
      <p:bldP spid="4252" grpId="0" animBg="1"/>
      <p:bldP spid="4253" grpId="0" animBg="1"/>
      <p:bldP spid="4254" grpId="0" animBg="1"/>
      <p:bldP spid="4255" grpId="0" animBg="1"/>
      <p:bldP spid="4258" grpId="0" animBg="1"/>
      <p:bldP spid="4259" grpId="0" animBg="1"/>
      <p:bldP spid="426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7176BB"/>
            </a:gs>
            <a:gs pos="53000">
              <a:srgbClr val="FFFF99"/>
            </a:gs>
            <a:gs pos="83000">
              <a:srgbClr val="FFC000"/>
            </a:gs>
            <a:gs pos="100000">
              <a:srgbClr val="FF0000"/>
            </a:gs>
          </a:gsLst>
          <a:lin ang="16200000" scaled="1"/>
          <a:tileRect/>
        </a:gradFill>
        <a:effectLst/>
      </p:bgPr>
    </p:bg>
    <p:spTree>
      <p:nvGrpSpPr>
        <p:cNvPr id="1" name=""/>
        <p:cNvGrpSpPr/>
        <p:nvPr/>
      </p:nvGrpSpPr>
      <p:grpSpPr>
        <a:xfrm>
          <a:off x="0" y="0"/>
          <a:ext cx="0" cy="0"/>
          <a:chOff x="0" y="0"/>
          <a:chExt cx="0" cy="0"/>
        </a:xfrm>
      </p:grpSpPr>
      <p:grpSp>
        <p:nvGrpSpPr>
          <p:cNvPr id="6" name="Группа 5"/>
          <p:cNvGrpSpPr/>
          <p:nvPr/>
        </p:nvGrpSpPr>
        <p:grpSpPr>
          <a:xfrm>
            <a:off x="304800" y="228600"/>
            <a:ext cx="8517628" cy="5200200"/>
            <a:chOff x="304800" y="228600"/>
            <a:chExt cx="8517628" cy="5200200"/>
          </a:xfrm>
        </p:grpSpPr>
        <p:pic>
          <p:nvPicPr>
            <p:cNvPr id="35841" name="Picture 1" descr="D:\Remake\2801_extreme_sports\443px-Bungie-Jumping[1].jpg"/>
            <p:cNvPicPr>
              <a:picLocks noChangeAspect="1" noChangeArrowheads="1"/>
            </p:cNvPicPr>
            <p:nvPr/>
          </p:nvPicPr>
          <p:blipFill>
            <a:blip r:embed="rId2" cstate="print"/>
            <a:srcRect/>
            <a:stretch>
              <a:fillRect/>
            </a:stretch>
          </p:blipFill>
          <p:spPr bwMode="auto">
            <a:xfrm rot="-240000">
              <a:off x="304800" y="1828800"/>
              <a:ext cx="2662437" cy="3600000"/>
            </a:xfrm>
            <a:prstGeom prst="rect">
              <a:avLst/>
            </a:prstGeom>
            <a:ln w="82550" cap="rnd">
              <a:gradFill flip="none" rotWithShape="1">
                <a:gsLst>
                  <a:gs pos="0">
                    <a:srgbClr val="FFF200"/>
                  </a:gs>
                  <a:gs pos="45000">
                    <a:srgbClr val="FF7A00"/>
                  </a:gs>
                  <a:gs pos="70000">
                    <a:srgbClr val="FF0300"/>
                  </a:gs>
                  <a:gs pos="100000">
                    <a:srgbClr val="C00000"/>
                  </a:gs>
                </a:gsLst>
                <a:lin ang="16200000" scaled="1"/>
                <a:tileRect/>
              </a:gradFill>
            </a:ln>
          </p:spPr>
        </p:pic>
        <p:pic>
          <p:nvPicPr>
            <p:cNvPr id="35842" name="Picture 2" descr="D:\Remake\2801_extreme_sports\398px-Saut_%C3%A0_l%27%C3%A9lastique_Superman_-_Viaduc_de_la_Souleuvre[1].jpg"/>
            <p:cNvPicPr>
              <a:picLocks noChangeAspect="1" noChangeArrowheads="1"/>
            </p:cNvPicPr>
            <p:nvPr/>
          </p:nvPicPr>
          <p:blipFill>
            <a:blip r:embed="rId3" cstate="print"/>
            <a:srcRect/>
            <a:stretch>
              <a:fillRect/>
            </a:stretch>
          </p:blipFill>
          <p:spPr bwMode="auto">
            <a:xfrm rot="240000">
              <a:off x="6446428" y="1754915"/>
              <a:ext cx="2376000" cy="3575939"/>
            </a:xfrm>
            <a:prstGeom prst="rect">
              <a:avLst/>
            </a:prstGeom>
            <a:ln w="82550" cap="rnd">
              <a:gradFill flip="none" rotWithShape="1">
                <a:gsLst>
                  <a:gs pos="0">
                    <a:srgbClr val="FFF200"/>
                  </a:gs>
                  <a:gs pos="45000">
                    <a:srgbClr val="FF7A00"/>
                  </a:gs>
                  <a:gs pos="70000">
                    <a:srgbClr val="FF0300"/>
                  </a:gs>
                  <a:gs pos="100000">
                    <a:srgbClr val="C00000"/>
                  </a:gs>
                </a:gsLst>
                <a:lin ang="16200000" scaled="1"/>
                <a:tileRect/>
              </a:gradFill>
            </a:ln>
          </p:spPr>
        </p:pic>
        <p:sp>
          <p:nvSpPr>
            <p:cNvPr id="15362" name="WordArt 2"/>
            <p:cNvSpPr>
              <a:spLocks noChangeArrowheads="1" noChangeShapeType="1" noTextEdit="1"/>
            </p:cNvSpPr>
            <p:nvPr/>
          </p:nvSpPr>
          <p:spPr bwMode="auto">
            <a:xfrm>
              <a:off x="1143000" y="228600"/>
              <a:ext cx="7239000" cy="1143000"/>
            </a:xfrm>
            <a:prstGeom prst="rect">
              <a:avLst/>
            </a:prstGeom>
          </p:spPr>
          <p:txBody>
            <a:bodyPr spcFirstLastPara="1" wrap="none" fromWordArt="1">
              <a:prstTxWarp prst="textDeflateBottom">
                <a:avLst/>
              </a:prstTxWarp>
            </a:bodyPr>
            <a:lstStyle/>
            <a:p>
              <a:pPr algn="ctr"/>
              <a:r>
                <a:rPr lang="en-US" sz="3600" kern="10" dirty="0" smtClean="0">
                  <a:ln w="28575">
                    <a:solidFill>
                      <a:srgbClr val="00FF00"/>
                    </a:solidFill>
                    <a:round/>
                    <a:headEnd/>
                    <a:tailEnd/>
                  </a:ln>
                  <a:gradFill flip="none" rotWithShape="1">
                    <a:gsLst>
                      <a:gs pos="0">
                        <a:srgbClr val="000000"/>
                      </a:gs>
                      <a:gs pos="39999">
                        <a:srgbClr val="00FFFF"/>
                      </a:gs>
                      <a:gs pos="70000">
                        <a:srgbClr val="181CC7"/>
                      </a:gs>
                      <a:gs pos="88000">
                        <a:srgbClr val="8F1BF9"/>
                      </a:gs>
                      <a:gs pos="100000">
                        <a:srgbClr val="800080"/>
                      </a:gs>
                    </a:gsLst>
                    <a:lin ang="16200000" scaled="0"/>
                    <a:tileRect/>
                  </a:gradFill>
                  <a:latin typeface="Berlin Sans FB Demi"/>
                </a:rPr>
                <a:t>Bungee</a:t>
              </a:r>
              <a:r>
                <a:rPr lang="en-US" sz="3600" kern="10" dirty="0" smtClean="0">
                  <a:ln w="28575">
                    <a:solidFill>
                      <a:srgbClr val="00FF00"/>
                    </a:solidFill>
                    <a:round/>
                    <a:headEnd/>
                    <a:tailEnd/>
                  </a:ln>
                  <a:gradFill flip="none" rotWithShape="1">
                    <a:gsLst>
                      <a:gs pos="0">
                        <a:srgbClr val="000000"/>
                      </a:gs>
                      <a:gs pos="39999">
                        <a:srgbClr val="0A128C"/>
                      </a:gs>
                      <a:gs pos="70000">
                        <a:srgbClr val="181CC7"/>
                      </a:gs>
                      <a:gs pos="88000">
                        <a:srgbClr val="7005D4"/>
                      </a:gs>
                      <a:gs pos="100000">
                        <a:srgbClr val="8C3D91"/>
                      </a:gs>
                    </a:gsLst>
                    <a:lin ang="16200000" scaled="0"/>
                    <a:tileRect/>
                  </a:gradFill>
                  <a:latin typeface="Berlin Sans FB Demi"/>
                </a:rPr>
                <a:t> </a:t>
              </a:r>
              <a:r>
                <a:rPr lang="en-US" sz="3600" kern="10" dirty="0" smtClean="0">
                  <a:ln w="28575">
                    <a:solidFill>
                      <a:srgbClr val="00FF00"/>
                    </a:solidFill>
                    <a:round/>
                    <a:headEnd/>
                    <a:tailEnd/>
                  </a:ln>
                  <a:gradFill flip="none" rotWithShape="1">
                    <a:gsLst>
                      <a:gs pos="0">
                        <a:srgbClr val="000000"/>
                      </a:gs>
                      <a:gs pos="39999">
                        <a:srgbClr val="00FFFF"/>
                      </a:gs>
                      <a:gs pos="70000">
                        <a:srgbClr val="181CC7"/>
                      </a:gs>
                      <a:gs pos="88000">
                        <a:srgbClr val="8F1BF9"/>
                      </a:gs>
                      <a:gs pos="100000">
                        <a:srgbClr val="800080"/>
                      </a:gs>
                    </a:gsLst>
                    <a:lin ang="16200000" scaled="0"/>
                    <a:tileRect/>
                  </a:gradFill>
                  <a:latin typeface="Berlin Sans FB Demi"/>
                </a:rPr>
                <a:t>jumping</a:t>
              </a:r>
              <a:endParaRPr lang="ru-RU" sz="3600" kern="10" dirty="0">
                <a:ln w="28575">
                  <a:solidFill>
                    <a:srgbClr val="00FF00"/>
                  </a:solidFill>
                  <a:round/>
                  <a:headEnd/>
                  <a:tailEnd/>
                </a:ln>
                <a:gradFill flip="none" rotWithShape="1">
                  <a:gsLst>
                    <a:gs pos="0">
                      <a:srgbClr val="000000"/>
                    </a:gs>
                    <a:gs pos="39999">
                      <a:srgbClr val="00FFFF"/>
                    </a:gs>
                    <a:gs pos="70000">
                      <a:srgbClr val="181CC7"/>
                    </a:gs>
                    <a:gs pos="88000">
                      <a:srgbClr val="8F1BF9"/>
                    </a:gs>
                    <a:gs pos="100000">
                      <a:srgbClr val="800080"/>
                    </a:gs>
                  </a:gsLst>
                  <a:lin ang="16200000" scaled="0"/>
                  <a:tileRect/>
                </a:gradFill>
              </a:endParaRPr>
            </a:p>
          </p:txBody>
        </p:sp>
        <p:sp>
          <p:nvSpPr>
            <p:cNvPr id="15363" name="Rectangle 3"/>
            <p:cNvSpPr>
              <a:spLocks noChangeArrowheads="1"/>
            </p:cNvSpPr>
            <p:nvPr/>
          </p:nvSpPr>
          <p:spPr bwMode="auto">
            <a:xfrm>
              <a:off x="3276600" y="1600200"/>
              <a:ext cx="2895600" cy="3693319"/>
            </a:xfrm>
            <a:prstGeom prst="rect">
              <a:avLst/>
            </a:prstGeom>
            <a:gradFill rotWithShape="1">
              <a:gsLst>
                <a:gs pos="0">
                  <a:srgbClr val="FF964F"/>
                </a:gs>
                <a:gs pos="100000">
                  <a:srgbClr val="FFDA8F">
                    <a:alpha val="39998"/>
                  </a:srgbClr>
                </a:gs>
              </a:gsLst>
              <a:path path="shape">
                <a:fillToRect l="50000" t="50000" r="50000" b="50000"/>
              </a:path>
            </a:gradFill>
            <a:ln w="9525">
              <a:solidFill>
                <a:srgbClr val="7030A0"/>
              </a:solidFill>
              <a:miter lim="800000"/>
              <a:headEnd/>
              <a:tailEnd/>
            </a:ln>
          </p:spPr>
          <p:txBody>
            <a:bodyPr wrap="square" anchor="ctr">
              <a:spAutoFit/>
            </a:bodyPr>
            <a:lstStyle/>
            <a:p>
              <a:pPr algn="ctr"/>
              <a:r>
                <a:rPr lang="en-US" sz="2600" dirty="0" smtClean="0">
                  <a:ln w="18000">
                    <a:solidFill>
                      <a:srgbClr val="000066"/>
                    </a:solidFill>
                    <a:prstDash val="solid"/>
                    <a:miter lim="800000"/>
                  </a:ln>
                  <a:solidFill>
                    <a:sysClr val="windowText" lastClr="000000"/>
                  </a:solidFill>
                  <a:latin typeface="+mn-lt"/>
                </a:rPr>
                <a:t>Bungee jumping is jumping from a tall structure while connected to a large elastic cord. The tall structure is usually a fixed object, such as a building or bridge. </a:t>
              </a:r>
              <a:endParaRPr lang="ru-RU" sz="2600" dirty="0">
                <a:ln w="18000">
                  <a:solidFill>
                    <a:srgbClr val="000066"/>
                  </a:solidFill>
                  <a:prstDash val="solid"/>
                  <a:miter lim="800000"/>
                </a:ln>
                <a:solidFill>
                  <a:sysClr val="windowText" lastClr="000000"/>
                </a:solidFill>
                <a:latin typeface="+mn-lt"/>
              </a:endParaRPr>
            </a:p>
          </p:txBody>
        </p:sp>
      </p:grpSp>
    </p:spTree>
  </p:cSld>
  <p:clrMapOvr>
    <a:masterClrMapping/>
  </p:clrMapOvr>
  <p:transition spd="med">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FFFF66"/>
            </a:gs>
            <a:gs pos="100000">
              <a:srgbClr val="FFFF99"/>
            </a:gs>
          </a:gsLst>
          <a:lin ang="5400000" scaled="1"/>
        </a:gradFill>
        <a:effectLst/>
      </p:bgPr>
    </p:bg>
    <p:spTree>
      <p:nvGrpSpPr>
        <p:cNvPr id="1" name=""/>
        <p:cNvGrpSpPr/>
        <p:nvPr/>
      </p:nvGrpSpPr>
      <p:grpSpPr>
        <a:xfrm>
          <a:off x="0" y="0"/>
          <a:ext cx="0" cy="0"/>
          <a:chOff x="0" y="0"/>
          <a:chExt cx="0" cy="0"/>
        </a:xfrm>
      </p:grpSpPr>
      <p:pic>
        <p:nvPicPr>
          <p:cNvPr id="39943" name="Picture 7" descr="D:\Remake\2801_extreme_sports\Ilovechicago[1].jpg"/>
          <p:cNvPicPr>
            <a:picLocks noChangeAspect="1" noChangeArrowheads="1"/>
          </p:cNvPicPr>
          <p:nvPr/>
        </p:nvPicPr>
        <p:blipFill>
          <a:blip r:embed="rId2" cstate="print"/>
          <a:srcRect/>
          <a:stretch>
            <a:fillRect/>
          </a:stretch>
        </p:blipFill>
        <p:spPr bwMode="auto">
          <a:xfrm rot="420000">
            <a:off x="4667054" y="3209010"/>
            <a:ext cx="4080000" cy="3060000"/>
          </a:xfrm>
          <a:prstGeom prst="rect">
            <a:avLst/>
          </a:prstGeom>
          <a:ln w="82550" cap="rnd">
            <a:gradFill>
              <a:gsLst>
                <a:gs pos="0">
                  <a:srgbClr val="FFF200"/>
                </a:gs>
                <a:gs pos="45000">
                  <a:srgbClr val="FF7A00"/>
                </a:gs>
                <a:gs pos="70000">
                  <a:srgbClr val="FF0300"/>
                </a:gs>
                <a:gs pos="100000">
                  <a:srgbClr val="C00000"/>
                </a:gs>
              </a:gsLst>
              <a:lin ang="5400000" scaled="0"/>
            </a:gradFill>
          </a:ln>
        </p:spPr>
      </p:pic>
      <p:pic>
        <p:nvPicPr>
          <p:cNvPr id="39942" name="Picture 6" descr="D:\Remake\2801_extreme_sports\12way2[1].jpg"/>
          <p:cNvPicPr>
            <a:picLocks noChangeAspect="1" noChangeArrowheads="1"/>
          </p:cNvPicPr>
          <p:nvPr/>
        </p:nvPicPr>
        <p:blipFill>
          <a:blip r:embed="rId3" cstate="print"/>
          <a:srcRect/>
          <a:stretch>
            <a:fillRect/>
          </a:stretch>
        </p:blipFill>
        <p:spPr bwMode="auto">
          <a:xfrm rot="-600000">
            <a:off x="462599" y="3149425"/>
            <a:ext cx="4068000" cy="3051000"/>
          </a:xfrm>
          <a:prstGeom prst="rect">
            <a:avLst/>
          </a:prstGeom>
          <a:ln w="82550" cap="rnd">
            <a:gradFill>
              <a:gsLst>
                <a:gs pos="0">
                  <a:srgbClr val="FFF200"/>
                </a:gs>
                <a:gs pos="45000">
                  <a:srgbClr val="FF7A00"/>
                </a:gs>
                <a:gs pos="70000">
                  <a:srgbClr val="FF0300"/>
                </a:gs>
                <a:gs pos="100000">
                  <a:srgbClr val="C00000"/>
                </a:gs>
              </a:gsLst>
              <a:lin ang="5400000" scaled="0"/>
            </a:gradFill>
          </a:ln>
        </p:spPr>
      </p:pic>
      <p:sp>
        <p:nvSpPr>
          <p:cNvPr id="6" name="Прямоугольник 5"/>
          <p:cNvSpPr/>
          <p:nvPr/>
        </p:nvSpPr>
        <p:spPr>
          <a:xfrm>
            <a:off x="304800" y="1143000"/>
            <a:ext cx="8839200" cy="1231106"/>
          </a:xfrm>
          <a:prstGeom prst="rect">
            <a:avLst/>
          </a:prstGeom>
        </p:spPr>
        <p:txBody>
          <a:bodyPr wrap="square">
            <a:spAutoFit/>
          </a:bodyPr>
          <a:lstStyle/>
          <a:p>
            <a:pPr algn="ctr"/>
            <a:r>
              <a:rPr lang="en-US" sz="2800" dirty="0" smtClean="0">
                <a:ln>
                  <a:solidFill>
                    <a:srgbClr val="000066"/>
                  </a:solidFill>
                </a:ln>
                <a:solidFill>
                  <a:sysClr val="windowText" lastClr="000000"/>
                </a:solidFill>
                <a:latin typeface="+mn-lt"/>
              </a:rPr>
              <a:t>Skydiving, also known as parachuting, is the activity of performing acrobatics during freefall. </a:t>
            </a:r>
            <a:endParaRPr lang="ru-RU" sz="2800" dirty="0" smtClean="0">
              <a:ln>
                <a:solidFill>
                  <a:srgbClr val="000066"/>
                </a:solidFill>
              </a:ln>
              <a:solidFill>
                <a:sysClr val="windowText" lastClr="000000"/>
              </a:solidFill>
              <a:latin typeface="+mn-lt"/>
            </a:endParaRPr>
          </a:p>
          <a:p>
            <a:endParaRPr lang="ru-RU" dirty="0">
              <a:ln>
                <a:solidFill>
                  <a:srgbClr val="000066"/>
                </a:solidFill>
              </a:ln>
              <a:solidFill>
                <a:sysClr val="windowText" lastClr="000000"/>
              </a:solidFill>
              <a:latin typeface="+mn-lt"/>
            </a:endParaRPr>
          </a:p>
        </p:txBody>
      </p:sp>
      <p:sp>
        <p:nvSpPr>
          <p:cNvPr id="5" name="Заголовок 2"/>
          <p:cNvSpPr txBox="1">
            <a:spLocks/>
          </p:cNvSpPr>
          <p:nvPr/>
        </p:nvSpPr>
        <p:spPr>
          <a:xfrm>
            <a:off x="533400" y="0"/>
            <a:ext cx="8001000"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6000" kern="0" dirty="0" smtClean="0">
                <a:ln>
                  <a:solidFill>
                    <a:srgbClr val="800080"/>
                  </a:solidFill>
                </a:ln>
                <a:solidFill>
                  <a:srgbClr val="FFFF00"/>
                </a:solidFill>
                <a:effectLst>
                  <a:outerShdw blurRad="38100" dist="38100" dir="2700000" algn="tl">
                    <a:srgbClr val="000000">
                      <a:alpha val="43137"/>
                    </a:srgbClr>
                  </a:outerShdw>
                  <a:reflection blurRad="12700" stA="48000" endA="300" endPos="55000" dir="5400000" sy="-90000" algn="bl" rotWithShape="0"/>
                </a:effectLst>
                <a:latin typeface="Ravie" pitchFamily="82" charset="0"/>
                <a:ea typeface="+mj-ea"/>
                <a:cs typeface="+mj-cs"/>
              </a:rPr>
              <a:t>Skydiving</a:t>
            </a:r>
            <a:endParaRPr kumimoji="0" lang="ru-RU" sz="6000" i="0" u="none" strike="noStrike" kern="0" cap="none" spc="0" normalizeH="0" baseline="0" noProof="0" dirty="0" smtClean="0">
              <a:ln>
                <a:solidFill>
                  <a:srgbClr val="800080"/>
                </a:solidFill>
              </a:ln>
              <a:solidFill>
                <a:srgbClr val="FFFF00"/>
              </a:solidFill>
              <a:effectLst>
                <a:outerShdw blurRad="38100" dist="38100" dir="2700000" algn="tl">
                  <a:srgbClr val="000000">
                    <a:alpha val="43137"/>
                  </a:srgbClr>
                </a:outerShdw>
                <a:reflection blurRad="12700" stA="48000" endA="300" endPos="55000" dir="5400000" sy="-90000" algn="bl" rotWithShape="0"/>
              </a:effectLst>
              <a:uLnTx/>
              <a:uFillTx/>
              <a:latin typeface="+mj-lt"/>
              <a:ea typeface="+mj-ea"/>
              <a:cs typeface="+mj-cs"/>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9943"/>
                                        </p:tgtEl>
                                        <p:attrNameLst>
                                          <p:attrName>style.visibility</p:attrName>
                                        </p:attrNameLst>
                                      </p:cBhvr>
                                      <p:to>
                                        <p:strVal val="visible"/>
                                      </p:to>
                                    </p:set>
                                    <p:animEffect transition="in" filter="wipe(right)">
                                      <p:cBhvr>
                                        <p:cTn id="12" dur="1000"/>
                                        <p:tgtEl>
                                          <p:spTgt spid="39943"/>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39942"/>
                                        </p:tgtEl>
                                        <p:attrNameLst>
                                          <p:attrName>style.visibility</p:attrName>
                                        </p:attrNameLst>
                                      </p:cBhvr>
                                      <p:to>
                                        <p:strVal val="visible"/>
                                      </p:to>
                                    </p:set>
                                    <p:animEffect transition="in" filter="wipe(right)">
                                      <p:cBhvr>
                                        <p:cTn id="16" dur="1000"/>
                                        <p:tgtEl>
                                          <p:spTgt spid="3994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chemeClr val="accent1">
                <a:lumMod val="75000"/>
              </a:schemeClr>
            </a:gs>
            <a:gs pos="100000">
              <a:schemeClr val="accent1">
                <a:lumMod val="75000"/>
              </a:schemeClr>
            </a:gs>
          </a:gsLst>
          <a:lin ang="5400000" scaled="0"/>
        </a:gradFill>
        <a:effectLst/>
      </p:bgPr>
    </p:bg>
    <p:spTree>
      <p:nvGrpSpPr>
        <p:cNvPr id="1" name=""/>
        <p:cNvGrpSpPr/>
        <p:nvPr/>
      </p:nvGrpSpPr>
      <p:grpSpPr>
        <a:xfrm>
          <a:off x="0" y="0"/>
          <a:ext cx="0" cy="0"/>
          <a:chOff x="0" y="0"/>
          <a:chExt cx="0" cy="0"/>
        </a:xfrm>
      </p:grpSpPr>
      <p:sp>
        <p:nvSpPr>
          <p:cNvPr id="8198" name="Text Box 6"/>
          <p:cNvSpPr txBox="1">
            <a:spLocks noChangeArrowheads="1"/>
          </p:cNvSpPr>
          <p:nvPr/>
        </p:nvSpPr>
        <p:spPr bwMode="auto">
          <a:xfrm>
            <a:off x="457200" y="4419600"/>
            <a:ext cx="4114800" cy="1938338"/>
          </a:xfrm>
          <a:prstGeom prst="rect">
            <a:avLst/>
          </a:prstGeom>
          <a:noFill/>
          <a:ln w="9525">
            <a:noFill/>
            <a:miter lim="800000"/>
            <a:headEnd/>
            <a:tailEnd/>
          </a:ln>
        </p:spPr>
        <p:txBody>
          <a:bodyPr wrap="square">
            <a:spAutoFit/>
          </a:bodyPr>
          <a:lstStyle/>
          <a:p>
            <a:pPr algn="ctr"/>
            <a:r>
              <a:rPr lang="en-US" sz="2400" b="1" dirty="0">
                <a:solidFill>
                  <a:schemeClr val="accent4"/>
                </a:solidFill>
                <a:latin typeface="+mn-lt"/>
              </a:rPr>
              <a:t>An activity or sport of standing </a:t>
            </a:r>
            <a:r>
              <a:rPr lang="ru-RU" sz="2400" b="1" dirty="0">
                <a:solidFill>
                  <a:schemeClr val="accent4"/>
                </a:solidFill>
                <a:latin typeface="+mn-lt"/>
              </a:rPr>
              <a:t> </a:t>
            </a:r>
            <a:r>
              <a:rPr lang="en-US" sz="2400" b="1" dirty="0">
                <a:solidFill>
                  <a:schemeClr val="accent4"/>
                </a:solidFill>
                <a:latin typeface="+mn-lt"/>
              </a:rPr>
              <a:t>on a short wide board and</a:t>
            </a:r>
          </a:p>
          <a:p>
            <a:pPr algn="ctr"/>
            <a:r>
              <a:rPr lang="en-US" sz="2400" b="1" dirty="0">
                <a:solidFill>
                  <a:schemeClr val="accent4"/>
                </a:solidFill>
                <a:latin typeface="+mn-lt"/>
              </a:rPr>
              <a:t>moving  very fast down a hill covered with snow</a:t>
            </a:r>
            <a:endParaRPr lang="ru-RU" sz="2400" b="1" dirty="0">
              <a:solidFill>
                <a:schemeClr val="accent4"/>
              </a:solidFill>
              <a:latin typeface="+mn-lt"/>
            </a:endParaRPr>
          </a:p>
        </p:txBody>
      </p:sp>
      <p:sp>
        <p:nvSpPr>
          <p:cNvPr id="12" name="Заголовок 1"/>
          <p:cNvSpPr txBox="1">
            <a:spLocks/>
          </p:cNvSpPr>
          <p:nvPr/>
        </p:nvSpPr>
        <p:spPr>
          <a:xfrm>
            <a:off x="381000" y="228600"/>
            <a:ext cx="8229600" cy="1143000"/>
          </a:xfrm>
          <a:prstGeom prst="rect">
            <a:avLst/>
          </a:prstGeom>
        </p:spPr>
        <p:txBody>
          <a:bodyPr>
            <a:normAutofit fontScale="90000" lnSpcReduction="20000"/>
          </a:bodyPr>
          <a:lstStyle/>
          <a:p>
            <a:pPr algn="ctr" fontAlgn="auto">
              <a:spcAft>
                <a:spcPts val="0"/>
              </a:spcAft>
              <a:defRPr/>
            </a:pPr>
            <a:r>
              <a:rPr lang="en-US" sz="8800" b="1" kern="0" dirty="0">
                <a:ln>
                  <a:solidFill>
                    <a:srgbClr val="002060"/>
                  </a:solidFill>
                </a:ln>
                <a:blipFill>
                  <a:blip r:embed="rId2"/>
                  <a:tile tx="0" ty="0" sx="100000" sy="100000" flip="none" algn="tl"/>
                </a:blipFill>
                <a:effectLst>
                  <a:outerShdw blurRad="38100" dist="38100" dir="2700000" algn="tl">
                    <a:srgbClr val="000000">
                      <a:alpha val="43137"/>
                    </a:srgbClr>
                  </a:outerShdw>
                  <a:reflection blurRad="12700" stA="48000" endA="300" endPos="55000" dir="5400000" sy="-90000" algn="bl" rotWithShape="0"/>
                </a:effectLst>
                <a:latin typeface="+mj-lt"/>
                <a:ea typeface="+mj-ea"/>
                <a:cs typeface="+mj-cs"/>
              </a:rPr>
              <a:t>Snowboarding</a:t>
            </a:r>
            <a:endParaRPr lang="ru-RU" sz="8800" b="1" kern="0" dirty="0">
              <a:ln>
                <a:solidFill>
                  <a:srgbClr val="002060"/>
                </a:solidFill>
              </a:ln>
              <a:blipFill>
                <a:blip r:embed="rId2"/>
                <a:tile tx="0" ty="0" sx="100000" sy="100000" flip="none" algn="tl"/>
              </a:blipFill>
              <a:effectLst>
                <a:outerShdw blurRad="38100" dist="38100" dir="2700000" algn="tl">
                  <a:srgbClr val="000000">
                    <a:alpha val="43137"/>
                  </a:srgbClr>
                </a:outerShdw>
                <a:reflection blurRad="12700" stA="48000" endA="300" endPos="55000" dir="5400000" sy="-90000" algn="bl" rotWithShape="0"/>
              </a:effectLst>
              <a:latin typeface="+mj-lt"/>
              <a:ea typeface="+mj-ea"/>
              <a:cs typeface="+mj-cs"/>
            </a:endParaRPr>
          </a:p>
        </p:txBody>
      </p:sp>
      <p:pic>
        <p:nvPicPr>
          <p:cNvPr id="10247" name="Picture 11" descr="D:\Remake\2801_extreme_sports\Snowboarder_in_halfpipe[1].jpg"/>
          <p:cNvPicPr>
            <a:picLocks noChangeAspect="1" noChangeArrowheads="1"/>
          </p:cNvPicPr>
          <p:nvPr/>
        </p:nvPicPr>
        <p:blipFill>
          <a:blip r:embed="rId3" cstate="print"/>
          <a:srcRect/>
          <a:stretch>
            <a:fillRect/>
          </a:stretch>
        </p:blipFill>
        <p:spPr bwMode="auto">
          <a:xfrm>
            <a:off x="457200" y="1524000"/>
            <a:ext cx="3852000" cy="2565432"/>
          </a:xfrm>
          <a:prstGeom prst="rect">
            <a:avLst/>
          </a:prstGeom>
          <a:ln w="82550" cap="rnd">
            <a:gradFill>
              <a:gsLst>
                <a:gs pos="0">
                  <a:srgbClr val="FFF200"/>
                </a:gs>
                <a:gs pos="45000">
                  <a:srgbClr val="FF7A00"/>
                </a:gs>
                <a:gs pos="70000">
                  <a:srgbClr val="FF0300"/>
                </a:gs>
                <a:gs pos="100000">
                  <a:srgbClr val="C00000"/>
                </a:gs>
              </a:gsLst>
              <a:lin ang="5400000" scaled="0"/>
            </a:gradFill>
          </a:ln>
        </p:spPr>
      </p:pic>
      <p:pic>
        <p:nvPicPr>
          <p:cNvPr id="19458" name="Picture 2" descr="http://upload.wikimedia.org/wikipedia/commons/a/af/Platak_snowboarding_0110_2.jpg"/>
          <p:cNvPicPr>
            <a:picLocks noChangeAspect="1" noChangeArrowheads="1"/>
          </p:cNvPicPr>
          <p:nvPr/>
        </p:nvPicPr>
        <p:blipFill>
          <a:blip r:embed="rId4" cstate="print"/>
          <a:srcRect/>
          <a:stretch>
            <a:fillRect/>
          </a:stretch>
        </p:blipFill>
        <p:spPr bwMode="auto">
          <a:xfrm rot="600000">
            <a:off x="4914837" y="1448001"/>
            <a:ext cx="3733333" cy="2520000"/>
          </a:xfrm>
          <a:prstGeom prst="rect">
            <a:avLst/>
          </a:prstGeom>
          <a:ln w="82550" cap="rnd">
            <a:gradFill>
              <a:gsLst>
                <a:gs pos="0">
                  <a:srgbClr val="FFF200"/>
                </a:gs>
                <a:gs pos="45000">
                  <a:srgbClr val="FF7A00"/>
                </a:gs>
                <a:gs pos="70000">
                  <a:srgbClr val="FF0300"/>
                </a:gs>
                <a:gs pos="100000">
                  <a:srgbClr val="C00000"/>
                </a:gs>
              </a:gsLst>
              <a:lin ang="5400000" scaled="0"/>
            </a:gradFill>
          </a:ln>
        </p:spPr>
      </p:pic>
      <p:pic>
        <p:nvPicPr>
          <p:cNvPr id="19460" name="Picture 4" descr="http://upload.wikimedia.org/wikipedia/commons/6/68/Platak_snowboarding_0110_3.jpg"/>
          <p:cNvPicPr>
            <a:picLocks noChangeAspect="1" noChangeArrowheads="1"/>
          </p:cNvPicPr>
          <p:nvPr/>
        </p:nvPicPr>
        <p:blipFill>
          <a:blip r:embed="rId5" cstate="print"/>
          <a:srcRect/>
          <a:stretch>
            <a:fillRect/>
          </a:stretch>
        </p:blipFill>
        <p:spPr bwMode="auto">
          <a:xfrm rot="-300000">
            <a:off x="5208427" y="3960698"/>
            <a:ext cx="3568142" cy="2520000"/>
          </a:xfrm>
          <a:prstGeom prst="rect">
            <a:avLst/>
          </a:prstGeom>
          <a:ln w="82550" cap="rnd">
            <a:gradFill>
              <a:gsLst>
                <a:gs pos="0">
                  <a:srgbClr val="FFF200"/>
                </a:gs>
                <a:gs pos="45000">
                  <a:srgbClr val="FF7A00"/>
                </a:gs>
                <a:gs pos="70000">
                  <a:srgbClr val="FF0300"/>
                </a:gs>
                <a:gs pos="100000">
                  <a:srgbClr val="C00000"/>
                </a:gs>
              </a:gsLst>
              <a:lin ang="5400000" scaled="0"/>
            </a:gradFill>
          </a:ln>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8198"/>
                                        </p:tgtEl>
                                        <p:attrNameLst>
                                          <p:attrName>style.visibility</p:attrName>
                                        </p:attrNameLst>
                                      </p:cBhvr>
                                      <p:to>
                                        <p:strVal val="visible"/>
                                      </p:to>
                                    </p:set>
                                    <p:anim calcmode="lin" valueType="num">
                                      <p:cBhvr>
                                        <p:cTn id="14" dur="1000" fill="hold"/>
                                        <p:tgtEl>
                                          <p:spTgt spid="8198"/>
                                        </p:tgtEl>
                                        <p:attrNameLst>
                                          <p:attrName>ppt_w</p:attrName>
                                        </p:attrNameLst>
                                      </p:cBhvr>
                                      <p:tavLst>
                                        <p:tav tm="0">
                                          <p:val>
                                            <p:fltVal val="0"/>
                                          </p:val>
                                        </p:tav>
                                        <p:tav tm="100000">
                                          <p:val>
                                            <p:strVal val="#ppt_w"/>
                                          </p:val>
                                        </p:tav>
                                      </p:tavLst>
                                    </p:anim>
                                    <p:anim calcmode="lin" valueType="num">
                                      <p:cBhvr>
                                        <p:cTn id="15" dur="1000" fill="hold"/>
                                        <p:tgtEl>
                                          <p:spTgt spid="8198"/>
                                        </p:tgtEl>
                                        <p:attrNameLst>
                                          <p:attrName>ppt_h</p:attrName>
                                        </p:attrNameLst>
                                      </p:cBhvr>
                                      <p:tavLst>
                                        <p:tav tm="0">
                                          <p:val>
                                            <p:fltVal val="0"/>
                                          </p:val>
                                        </p:tav>
                                        <p:tav tm="100000">
                                          <p:val>
                                            <p:strVal val="#ppt_h"/>
                                          </p:val>
                                        </p:tav>
                                      </p:tavLst>
                                    </p:anim>
                                    <p:animEffect transition="in" filter="fade">
                                      <p:cBhvr>
                                        <p:cTn id="16" dur="10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2837</TotalTime>
  <Words>681</Words>
  <Application>Microsoft Office PowerPoint</Application>
  <PresentationFormat>Экран (4:3)</PresentationFormat>
  <Paragraphs>180</Paragraphs>
  <Slides>22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Литейная</vt:lpstr>
      <vt:lpstr>Презентация PowerPoint</vt:lpstr>
      <vt:lpstr>Презентация PowerPoint</vt:lpstr>
      <vt:lpstr>Презентация PowerPoint</vt:lpstr>
      <vt:lpstr>Презентация PowerPoint</vt:lpstr>
      <vt:lpstr>Summer and winter sports in Great Britain. The most popular outdoor winter sports are shooting, skating and tobogganing. Summer affords excellent opportunities for boating, yachting, surfing, rugby, football and other sports. All the year round many people indulge wrestling, aerobics, fitness training, athletics, weight training and track and field events. Among indoor games which one can go in for all the year round are billiards, ping-pong, bowling, draughts and squash. So we have all grounds to say that sport is one of the things that makes people kin. </vt:lpstr>
      <vt:lpstr>Match the words in English and in Russian.</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Match the sport and its name</vt:lpstr>
      <vt:lpstr>Group these activities into indoor and outdoor sports.</vt:lpstr>
      <vt:lpstr>What sport we CAN…</vt:lpstr>
      <vt:lpstr>CHECK YOURSELF </vt:lpstr>
      <vt:lpstr>Are you for sport or against it?</vt:lpstr>
      <vt:lpstr>Write  about the activities you like.</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1</cp:lastModifiedBy>
  <cp:revision>253</cp:revision>
  <cp:lastPrinted>1601-01-01T00:00:00Z</cp:lastPrinted>
  <dcterms:created xsi:type="dcterms:W3CDTF">1601-01-01T00:00:00Z</dcterms:created>
  <dcterms:modified xsi:type="dcterms:W3CDTF">2013-04-16T11:54:43Z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