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0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404664"/>
            <a:ext cx="8280920" cy="484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4400" dirty="0">
                <a:ea typeface="Calibri"/>
                <a:cs typeface="Times New Roman"/>
              </a:rPr>
              <a:t>Прочитай рассказ и закончи его.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400" dirty="0">
                <a:ea typeface="Calibri"/>
                <a:cs typeface="Times New Roman"/>
              </a:rPr>
              <a:t>I am big and strong. I am long. I am angry. I can run and swim. I can’t fly. I am green. I live in the river.</a:t>
            </a:r>
            <a:r>
              <a:rPr lang="ru-RU" sz="4400" dirty="0">
                <a:ea typeface="Calibri"/>
                <a:cs typeface="Times New Roman"/>
              </a:rPr>
              <a:t>     </a:t>
            </a:r>
            <a:r>
              <a:rPr lang="en-US" sz="4400" dirty="0">
                <a:ea typeface="Calibri"/>
                <a:cs typeface="Times New Roman"/>
              </a:rPr>
              <a:t> I am a…</a:t>
            </a:r>
            <a:endParaRPr lang="ru-RU" sz="4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86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92696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 startAt="2"/>
            </a:pPr>
            <a:r>
              <a:rPr lang="ru-RU" sz="3200" dirty="0" smtClean="0"/>
              <a:t>Прочитай </a:t>
            </a:r>
            <a:r>
              <a:rPr lang="ru-RU" sz="3200" dirty="0"/>
              <a:t>эти предложения. Найди соответствия в левой и правой колонках.  Соедини связанные предложения</a:t>
            </a:r>
            <a:r>
              <a:rPr lang="ru-RU" sz="3200" dirty="0" smtClean="0"/>
              <a:t>.</a:t>
            </a:r>
          </a:p>
          <a:p>
            <a:pPr marL="742950" indent="-742950">
              <a:buAutoNum type="arabicPeriod" startAt="2"/>
            </a:pPr>
            <a:endParaRPr lang="ru-RU" sz="3600" dirty="0"/>
          </a:p>
          <a:p>
            <a:r>
              <a:rPr lang="en-US" sz="3600" dirty="0"/>
              <a:t>Tom is sad.	</a:t>
            </a:r>
            <a:r>
              <a:rPr lang="ru-RU" sz="3600" dirty="0" smtClean="0"/>
              <a:t>                        </a:t>
            </a:r>
            <a:r>
              <a:rPr lang="en-US" sz="3600" dirty="0" smtClean="0"/>
              <a:t>The </a:t>
            </a:r>
            <a:r>
              <a:rPr lang="en-US" sz="3600" dirty="0"/>
              <a:t>cat is nice.</a:t>
            </a:r>
          </a:p>
          <a:p>
            <a:r>
              <a:rPr lang="en-US" sz="3600" dirty="0"/>
              <a:t>A frog isn’t big.	</a:t>
            </a:r>
            <a:r>
              <a:rPr lang="ru-RU" sz="3600" dirty="0" smtClean="0"/>
              <a:t>               </a:t>
            </a:r>
            <a:r>
              <a:rPr lang="en-US" sz="3600" dirty="0" smtClean="0"/>
              <a:t>He </a:t>
            </a:r>
            <a:r>
              <a:rPr lang="en-US" sz="3600" dirty="0"/>
              <a:t>can’t jump.</a:t>
            </a:r>
          </a:p>
          <a:p>
            <a:r>
              <a:rPr lang="en-US" sz="3600" dirty="0"/>
              <a:t>Ann has got a black fat </a:t>
            </a:r>
            <a:r>
              <a:rPr lang="en-US" sz="3600" dirty="0" smtClean="0"/>
              <a:t>cat.</a:t>
            </a:r>
            <a:r>
              <a:rPr lang="ru-RU" sz="3600" dirty="0" smtClean="0"/>
              <a:t>  </a:t>
            </a:r>
            <a:r>
              <a:rPr lang="en-US" sz="3600" dirty="0" smtClean="0"/>
              <a:t>It </a:t>
            </a:r>
            <a:r>
              <a:rPr lang="en-US" sz="3600" dirty="0"/>
              <a:t>is green</a:t>
            </a:r>
          </a:p>
          <a:p>
            <a:r>
              <a:rPr lang="en-US" sz="3600" dirty="0"/>
              <a:t>I like cats and dogs.	</a:t>
            </a:r>
            <a:r>
              <a:rPr lang="ru-RU" sz="3600" dirty="0" smtClean="0"/>
              <a:t>               </a:t>
            </a:r>
            <a:r>
              <a:rPr lang="en-US" sz="3600" dirty="0" smtClean="0"/>
              <a:t>She </a:t>
            </a:r>
            <a:r>
              <a:rPr lang="en-US" sz="3600" dirty="0"/>
              <a:t>can’t swim.</a:t>
            </a:r>
          </a:p>
          <a:p>
            <a:r>
              <a:rPr lang="en-US" sz="3600" dirty="0"/>
              <a:t>Jill can ride a bike.	</a:t>
            </a:r>
            <a:r>
              <a:rPr lang="ru-RU" sz="3600" dirty="0" smtClean="0"/>
              <a:t>               </a:t>
            </a:r>
            <a:r>
              <a:rPr lang="en-US" sz="3600" dirty="0" smtClean="0"/>
              <a:t>They </a:t>
            </a:r>
            <a:r>
              <a:rPr lang="en-US" sz="3600" dirty="0"/>
              <a:t>are funny.</a:t>
            </a:r>
          </a:p>
        </p:txBody>
      </p:sp>
    </p:spTree>
    <p:extLst>
      <p:ext uri="{BB962C8B-B14F-4D97-AF65-F5344CB8AC3E}">
        <p14:creationId xmlns:p14="http://schemas.microsoft.com/office/powerpoint/2010/main" val="301127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19789"/>
            <a:ext cx="8064896" cy="425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41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9"/>
            <a:ext cx="6912768" cy="5459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ea typeface="Calibri"/>
                <a:cs typeface="Times New Roman"/>
              </a:rPr>
              <a:t>Какое из этих слов лишнее, зачеркни его.</a:t>
            </a:r>
          </a:p>
          <a:p>
            <a:pPr marL="4572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600" dirty="0">
                <a:ea typeface="Calibri"/>
                <a:cs typeface="Times New Roman"/>
              </a:rPr>
              <a:t> </a:t>
            </a: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3600" dirty="0">
                <a:ea typeface="Calibri"/>
                <a:cs typeface="Times New Roman"/>
              </a:rPr>
              <a:t>nice, big, strong, funny, black.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3600" dirty="0">
                <a:ea typeface="Calibri"/>
                <a:cs typeface="Times New Roman"/>
              </a:rPr>
              <a:t>we, he, his, I, they, you.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3600" dirty="0">
                <a:ea typeface="Calibri"/>
                <a:cs typeface="Times New Roman"/>
              </a:rPr>
              <a:t>dogs, cats, rabbits, swims, ducks.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en-US" sz="3600" dirty="0">
                <a:ea typeface="Calibri"/>
                <a:cs typeface="Times New Roman"/>
              </a:rPr>
              <a:t>red, green, run, black, pink.</a:t>
            </a:r>
            <a:endParaRPr lang="ru-RU" sz="36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en-US" sz="3600" dirty="0">
                <a:ea typeface="Calibri"/>
                <a:cs typeface="Times New Roman"/>
              </a:rPr>
              <a:t>he, pet, green, see, she.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525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2"/>
            <a:ext cx="6629772" cy="4855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56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68760"/>
            <a:ext cx="8352928" cy="47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057275" algn="l"/>
              </a:tabLst>
            </a:pPr>
            <a:r>
              <a:rPr lang="ru-RU" sz="3200" dirty="0">
                <a:ea typeface="Calibri"/>
                <a:cs typeface="Times New Roman"/>
              </a:rPr>
              <a:t>Закончи строки, дописав в каждую не менее двух слов.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  <a:tabLst>
                <a:tab pos="1057275" algn="l"/>
              </a:tabLst>
            </a:pPr>
            <a:r>
              <a:rPr lang="ru-RU" sz="4000" dirty="0">
                <a:ea typeface="Calibri"/>
                <a:cs typeface="Times New Roman"/>
              </a:rPr>
              <a:t> 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[ </a:t>
            </a:r>
            <a:r>
              <a:rPr lang="ru-RU" sz="4000" b="1" dirty="0">
                <a:latin typeface="Tahoma"/>
                <a:ea typeface="Calibri"/>
                <a:cs typeface="Times New Roman"/>
              </a:rPr>
              <a:t>i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 ]</a:t>
            </a:r>
            <a:r>
              <a:rPr lang="en-US" sz="4000" dirty="0">
                <a:latin typeface="Tahoma"/>
                <a:ea typeface="Calibri"/>
                <a:cs typeface="Times New Roman"/>
              </a:rPr>
              <a:t> slim,</a:t>
            </a:r>
            <a:endParaRPr lang="ru-RU" sz="4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  <a:tabLst>
                <a:tab pos="1057275" algn="l"/>
              </a:tabLst>
            </a:pPr>
            <a:r>
              <a:rPr lang="ru-RU" sz="4000" dirty="0">
                <a:latin typeface="Tahoma"/>
                <a:ea typeface="Calibri"/>
                <a:cs typeface="Times New Roman"/>
              </a:rPr>
              <a:t>[ </a:t>
            </a:r>
            <a:r>
              <a:rPr lang="ru-RU" sz="4000" b="1" dirty="0">
                <a:latin typeface="Tahoma"/>
                <a:ea typeface="Calibri"/>
                <a:cs typeface="Times New Roman"/>
              </a:rPr>
              <a:t>e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 ]</a:t>
            </a:r>
            <a:r>
              <a:rPr lang="en-US" sz="4000" dirty="0">
                <a:latin typeface="Tahoma"/>
                <a:ea typeface="Calibri"/>
                <a:cs typeface="Times New Roman"/>
              </a:rPr>
              <a:t> pen,</a:t>
            </a:r>
            <a:endParaRPr lang="ru-RU" sz="4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  <a:tabLst>
                <a:tab pos="1057275" algn="l"/>
              </a:tabLst>
            </a:pPr>
            <a:r>
              <a:rPr lang="ru-RU" sz="4000" dirty="0">
                <a:latin typeface="Tahoma"/>
                <a:ea typeface="Calibri"/>
                <a:cs typeface="Times New Roman"/>
              </a:rPr>
              <a:t>[ </a:t>
            </a:r>
            <a:r>
              <a:rPr lang="ru-RU" sz="4000" b="1" dirty="0" err="1">
                <a:latin typeface="Tahoma"/>
                <a:ea typeface="Calibri"/>
                <a:cs typeface="Times New Roman"/>
              </a:rPr>
              <a:t>ai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 ]</a:t>
            </a:r>
            <a:r>
              <a:rPr lang="en-US" sz="4000" dirty="0">
                <a:latin typeface="Tahoma"/>
                <a:ea typeface="Calibri"/>
                <a:cs typeface="Times New Roman"/>
              </a:rPr>
              <a:t> nice, </a:t>
            </a:r>
            <a:endParaRPr lang="ru-RU" sz="4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  <a:tabLst>
                <a:tab pos="1057275" algn="l"/>
              </a:tabLst>
            </a:pPr>
            <a:r>
              <a:rPr lang="ru-RU" sz="4000" dirty="0">
                <a:latin typeface="Tahoma"/>
                <a:ea typeface="Calibri"/>
                <a:cs typeface="Times New Roman"/>
              </a:rPr>
              <a:t>[ </a:t>
            </a:r>
            <a:r>
              <a:rPr lang="ru-RU" sz="4000" b="1" dirty="0" err="1">
                <a:latin typeface="Tahoma"/>
                <a:ea typeface="Calibri"/>
                <a:cs typeface="Times New Roman"/>
              </a:rPr>
              <a:t>ei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 ]</a:t>
            </a:r>
            <a:r>
              <a:rPr lang="en-US" sz="4000" dirty="0">
                <a:latin typeface="Tahoma"/>
                <a:ea typeface="Calibri"/>
                <a:cs typeface="Times New Roman"/>
              </a:rPr>
              <a:t> skate</a:t>
            </a:r>
            <a:endParaRPr lang="ru-RU" sz="4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  <a:tabLst>
                <a:tab pos="1057275" algn="l"/>
              </a:tabLst>
            </a:pPr>
            <a:r>
              <a:rPr lang="ru-RU" sz="4000" dirty="0">
                <a:latin typeface="Tahoma"/>
                <a:ea typeface="Calibri"/>
                <a:cs typeface="Times New Roman"/>
              </a:rPr>
              <a:t>[ </a:t>
            </a:r>
            <a:r>
              <a:rPr lang="ru-RU" sz="4000" b="1" dirty="0">
                <a:latin typeface="Tahoma"/>
                <a:ea typeface="Calibri"/>
                <a:cs typeface="Times New Roman"/>
              </a:rPr>
              <a:t>o</a:t>
            </a:r>
            <a:r>
              <a:rPr lang="ru-RU" sz="4000" dirty="0">
                <a:latin typeface="Tahoma"/>
                <a:ea typeface="Calibri"/>
                <a:cs typeface="Times New Roman"/>
              </a:rPr>
              <a:t> ]</a:t>
            </a:r>
            <a:r>
              <a:rPr lang="ru-RU" sz="4000" dirty="0">
                <a:ea typeface="Calibri"/>
                <a:cs typeface="Times New Roman"/>
              </a:rPr>
              <a:t> </a:t>
            </a:r>
            <a:r>
              <a:rPr lang="en-US" sz="4000" dirty="0">
                <a:ea typeface="Calibri"/>
                <a:cs typeface="Times New Roman"/>
              </a:rPr>
              <a:t>long, </a:t>
            </a:r>
            <a:endParaRPr lang="ru-RU" sz="4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2638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764704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4.	</a:t>
            </a:r>
            <a:r>
              <a:rPr lang="ru-RU" sz="3600" dirty="0"/>
              <a:t>Впиши нужные слова в таблицу.</a:t>
            </a:r>
          </a:p>
          <a:p>
            <a:r>
              <a:rPr lang="en-US" sz="4400" dirty="0"/>
              <a:t>pen, dog, Tom, cats, Jill, crocodile, ducks, mum, dad, foxes, Bess, Tim</a:t>
            </a:r>
          </a:p>
          <a:p>
            <a:r>
              <a:rPr lang="en-US" sz="4400" dirty="0"/>
              <a:t>she	</a:t>
            </a:r>
            <a:r>
              <a:rPr lang="ru-RU" sz="4400" dirty="0" smtClean="0"/>
              <a:t>        </a:t>
            </a:r>
            <a:r>
              <a:rPr lang="en-US" sz="4400" dirty="0" smtClean="0"/>
              <a:t>he</a:t>
            </a:r>
            <a:r>
              <a:rPr lang="ru-RU" sz="4400" dirty="0" smtClean="0"/>
              <a:t>         </a:t>
            </a:r>
            <a:r>
              <a:rPr lang="en-US" sz="4400" dirty="0"/>
              <a:t>	</a:t>
            </a:r>
            <a:r>
              <a:rPr lang="en-US" sz="4400" dirty="0" smtClean="0"/>
              <a:t>it	</a:t>
            </a:r>
            <a:r>
              <a:rPr lang="ru-RU" sz="4400" dirty="0" smtClean="0"/>
              <a:t>             </a:t>
            </a:r>
            <a:r>
              <a:rPr lang="en-US" sz="4400" dirty="0" smtClean="0"/>
              <a:t>they</a:t>
            </a:r>
            <a:endParaRPr lang="en-US" sz="4400" dirty="0"/>
          </a:p>
          <a:p>
            <a:r>
              <a:rPr lang="en-US" sz="4400" dirty="0"/>
              <a:t>			</a:t>
            </a:r>
          </a:p>
          <a:p>
            <a:r>
              <a:rPr lang="en-US" dirty="0"/>
              <a:t>			</a:t>
            </a:r>
          </a:p>
          <a:p>
            <a:r>
              <a:rPr lang="en-US" dirty="0"/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39460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1.	</a:t>
            </a:r>
            <a:r>
              <a:rPr lang="ru-RU" sz="3200" dirty="0"/>
              <a:t>Найди слова в словаре, выпиши транскрипцию и перевод.</a:t>
            </a:r>
          </a:p>
          <a:p>
            <a:r>
              <a:rPr lang="ru-RU" sz="2800" dirty="0"/>
              <a:t>Английское слово	</a:t>
            </a:r>
            <a:r>
              <a:rPr lang="ru-RU" sz="2800" dirty="0" smtClean="0"/>
              <a:t>       Транскрипция      </a:t>
            </a:r>
            <a:r>
              <a:rPr lang="ru-RU" sz="2800" dirty="0"/>
              <a:t>	Перевод</a:t>
            </a:r>
          </a:p>
          <a:p>
            <a:r>
              <a:rPr lang="ru-RU" sz="4000" dirty="0" err="1"/>
              <a:t>leg</a:t>
            </a:r>
            <a:r>
              <a:rPr lang="ru-RU" sz="4000" dirty="0"/>
              <a:t>		</a:t>
            </a:r>
          </a:p>
          <a:p>
            <a:r>
              <a:rPr lang="ru-RU" sz="4000" dirty="0" err="1"/>
              <a:t>mouse</a:t>
            </a:r>
            <a:r>
              <a:rPr lang="ru-RU" sz="4000" dirty="0"/>
              <a:t>		</a:t>
            </a:r>
          </a:p>
          <a:p>
            <a:r>
              <a:rPr lang="ru-RU" sz="4000" dirty="0" err="1"/>
              <a:t>well</a:t>
            </a:r>
            <a:r>
              <a:rPr lang="ru-RU" sz="4000" dirty="0"/>
              <a:t>		</a:t>
            </a:r>
          </a:p>
          <a:p>
            <a:r>
              <a:rPr lang="ru-RU" sz="4000" dirty="0" err="1"/>
              <a:t>where</a:t>
            </a:r>
            <a:r>
              <a:rPr lang="ru-RU" sz="4000" dirty="0"/>
              <a:t>		</a:t>
            </a:r>
          </a:p>
          <a:p>
            <a:r>
              <a:rPr lang="ru-RU" sz="4000" dirty="0" err="1"/>
              <a:t>home</a:t>
            </a:r>
            <a:r>
              <a:rPr lang="ru-RU" sz="4000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6611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964709"/>
            <a:ext cx="8103066" cy="384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75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113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3</cp:revision>
  <dcterms:created xsi:type="dcterms:W3CDTF">2013-03-26T12:13:07Z</dcterms:created>
  <dcterms:modified xsi:type="dcterms:W3CDTF">2013-03-26T12:36:32Z</dcterms:modified>
</cp:coreProperties>
</file>