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4" r:id="rId5"/>
    <p:sldId id="265" r:id="rId6"/>
    <p:sldId id="266" r:id="rId7"/>
    <p:sldId id="259" r:id="rId8"/>
    <p:sldId id="267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5801F"/>
    <a:srgbClr val="F8A662"/>
    <a:srgbClr val="F7944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DEE1-82AC-45E7-819C-FA4865C5E1AB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8333-1E71-4A58-A3EA-4CE2D23E3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DEE1-82AC-45E7-819C-FA4865C5E1AB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8333-1E71-4A58-A3EA-4CE2D23E3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DEE1-82AC-45E7-819C-FA4865C5E1AB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8333-1E71-4A58-A3EA-4CE2D23E3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DEE1-82AC-45E7-819C-FA4865C5E1AB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8333-1E71-4A58-A3EA-4CE2D23E3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DEE1-82AC-45E7-819C-FA4865C5E1AB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8333-1E71-4A58-A3EA-4CE2D23E3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DEE1-82AC-45E7-819C-FA4865C5E1AB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8333-1E71-4A58-A3EA-4CE2D23E3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DEE1-82AC-45E7-819C-FA4865C5E1AB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8333-1E71-4A58-A3EA-4CE2D23E3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DEE1-82AC-45E7-819C-FA4865C5E1AB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8333-1E71-4A58-A3EA-4CE2D23E3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DEE1-82AC-45E7-819C-FA4865C5E1AB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8333-1E71-4A58-A3EA-4CE2D23E3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DEE1-82AC-45E7-819C-FA4865C5E1AB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8333-1E71-4A58-A3EA-4CE2D23E3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DEE1-82AC-45E7-819C-FA4865C5E1AB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8333-1E71-4A58-A3EA-4CE2D23E3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ADEE1-82AC-45E7-819C-FA4865C5E1AB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28333-1E71-4A58-A3EA-4CE2D23E3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Unit 1. Speaking about seasons and the weather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МБОУ СОШ </a:t>
            </a:r>
            <a:r>
              <a:rPr lang="ru-RU" dirty="0" err="1" smtClean="0">
                <a:solidFill>
                  <a:srgbClr val="00B050"/>
                </a:solidFill>
              </a:rPr>
              <a:t>мкр.Вынгапуровский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ru-RU" dirty="0" smtClean="0">
                <a:solidFill>
                  <a:srgbClr val="00B050"/>
                </a:solidFill>
              </a:rPr>
              <a:t>Зинатуллина Ф.Ф., учитель английского языка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85786" y="714356"/>
            <a:ext cx="7772400" cy="1470025"/>
          </a:xfrm>
        </p:spPr>
        <p:txBody>
          <a:bodyPr/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Section </a:t>
            </a:r>
            <a:r>
              <a:rPr lang="ru-RU" sz="6000" b="1" dirty="0" smtClean="0">
                <a:solidFill>
                  <a:srgbClr val="FF0000"/>
                </a:solidFill>
              </a:rPr>
              <a:t>2</a:t>
            </a:r>
            <a:r>
              <a:rPr lang="en-US" sz="6000" b="1" dirty="0" smtClean="0">
                <a:solidFill>
                  <a:srgbClr val="FF0000"/>
                </a:solidFill>
              </a:rPr>
              <a:t>.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57290" y="2571744"/>
            <a:ext cx="6400800" cy="175260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Speaking about </a:t>
            </a:r>
          </a:p>
          <a:p>
            <a:r>
              <a:rPr lang="en-US" sz="6000" b="1" dirty="0" smtClean="0">
                <a:solidFill>
                  <a:srgbClr val="FF0000"/>
                </a:solidFill>
              </a:rPr>
              <a:t>the future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179388" y="188913"/>
            <a:ext cx="8713787" cy="6408737"/>
          </a:xfrm>
          <a:prstGeom prst="rect">
            <a:avLst/>
          </a:prstGeom>
          <a:noFill/>
          <a:ln w="38100">
            <a:solidFill>
              <a:srgbClr val="969696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2843213" y="260350"/>
            <a:ext cx="43172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Future Simple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8662" y="1071546"/>
            <a:ext cx="8215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I will swim. - </a:t>
            </a:r>
            <a:r>
              <a:rPr lang="ru-RU" sz="4000" dirty="0" smtClean="0"/>
              <a:t> Я буду плавать</a:t>
            </a:r>
            <a:r>
              <a:rPr lang="en-US" sz="4000" dirty="0" smtClean="0"/>
              <a:t>.</a:t>
            </a:r>
            <a:endParaRPr lang="ru-RU" sz="4000" dirty="0" smtClean="0"/>
          </a:p>
          <a:p>
            <a:r>
              <a:rPr lang="en-US" sz="4000" dirty="0" smtClean="0"/>
              <a:t>You will swim. – </a:t>
            </a:r>
            <a:r>
              <a:rPr lang="ru-RU" sz="4000" dirty="0" smtClean="0"/>
              <a:t>Вы будете плавать</a:t>
            </a:r>
            <a:r>
              <a:rPr lang="en-US" sz="4000" dirty="0" smtClean="0"/>
              <a:t>.</a:t>
            </a: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14348" y="2428868"/>
            <a:ext cx="121444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2285984" y="2428868"/>
            <a:ext cx="1285884" cy="135732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5214942" y="2285992"/>
            <a:ext cx="1643074" cy="1285884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572132" y="3786190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85786" y="4500570"/>
            <a:ext cx="1143008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2357422" y="4572008"/>
            <a:ext cx="1285884" cy="114300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786182" y="500063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not (won’t)  </a:t>
            </a:r>
            <a:endParaRPr lang="ru-RU" sz="2800" dirty="0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5500694" y="4500570"/>
            <a:ext cx="1357322" cy="121444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7143768" y="5286388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.</a:t>
            </a:r>
            <a:endParaRPr lang="ru-RU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1000100" y="3643314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</a:t>
            </a:r>
            <a:endParaRPr lang="ru-RU" sz="3200" dirty="0"/>
          </a:p>
        </p:txBody>
      </p:sp>
      <p:sp>
        <p:nvSpPr>
          <p:cNvPr id="26" name="TextBox 25"/>
          <p:cNvSpPr txBox="1"/>
          <p:nvPr/>
        </p:nvSpPr>
        <p:spPr>
          <a:xfrm>
            <a:off x="2500298" y="3714752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will</a:t>
            </a:r>
            <a:endParaRPr lang="ru-RU" sz="4000" dirty="0"/>
          </a:p>
        </p:txBody>
      </p:sp>
      <p:sp>
        <p:nvSpPr>
          <p:cNvPr id="28" name="TextBox 27"/>
          <p:cNvSpPr txBox="1"/>
          <p:nvPr/>
        </p:nvSpPr>
        <p:spPr>
          <a:xfrm>
            <a:off x="5500694" y="3643314"/>
            <a:ext cx="1428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swim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179388" y="188913"/>
            <a:ext cx="8713787" cy="6408737"/>
          </a:xfrm>
          <a:prstGeom prst="rect">
            <a:avLst/>
          </a:prstGeom>
          <a:noFill/>
          <a:ln w="38100">
            <a:solidFill>
              <a:srgbClr val="969696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2843213" y="260350"/>
            <a:ext cx="43172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Future Simple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44" y="1000108"/>
            <a:ext cx="885831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Will  </a:t>
            </a:r>
            <a:r>
              <a:rPr lang="ru-RU" sz="4000" dirty="0" smtClean="0"/>
              <a:t>         </a:t>
            </a:r>
            <a:r>
              <a:rPr lang="en-US" sz="4000" dirty="0" smtClean="0"/>
              <a:t>he </a:t>
            </a:r>
            <a:r>
              <a:rPr lang="ru-RU" sz="4000" dirty="0" smtClean="0"/>
              <a:t>             </a:t>
            </a:r>
            <a:r>
              <a:rPr lang="en-US" sz="4000" dirty="0" smtClean="0"/>
              <a:t>read? -</a:t>
            </a:r>
            <a:r>
              <a:rPr lang="ru-RU" sz="4000" dirty="0" smtClean="0"/>
              <a:t> </a:t>
            </a:r>
            <a:r>
              <a:rPr lang="ru-RU" sz="2800" dirty="0" smtClean="0"/>
              <a:t>Он будет читать?</a:t>
            </a:r>
            <a:endParaRPr lang="ru-RU" sz="4000" dirty="0" smtClean="0"/>
          </a:p>
          <a:p>
            <a:endParaRPr lang="ru-RU" sz="4000" dirty="0" smtClean="0"/>
          </a:p>
          <a:p>
            <a:endParaRPr lang="ru-RU" sz="4000" dirty="0" smtClean="0"/>
          </a:p>
          <a:p>
            <a:endParaRPr lang="ru-RU" sz="4000" dirty="0" smtClean="0"/>
          </a:p>
          <a:p>
            <a:r>
              <a:rPr lang="en-US" sz="4000" dirty="0" smtClean="0"/>
              <a:t>What </a:t>
            </a:r>
            <a:r>
              <a:rPr lang="ru-RU" sz="4000" dirty="0" smtClean="0"/>
              <a:t>      </a:t>
            </a:r>
            <a:r>
              <a:rPr lang="en-US" sz="4000" dirty="0" smtClean="0"/>
              <a:t>will </a:t>
            </a:r>
            <a:r>
              <a:rPr lang="ru-RU" sz="4000" dirty="0" smtClean="0"/>
              <a:t>      </a:t>
            </a:r>
            <a:r>
              <a:rPr lang="en-US" sz="4000" dirty="0" smtClean="0"/>
              <a:t>he </a:t>
            </a:r>
            <a:r>
              <a:rPr lang="ru-RU" sz="4000" dirty="0" smtClean="0"/>
              <a:t>        </a:t>
            </a:r>
            <a:r>
              <a:rPr lang="en-US" sz="4000" dirty="0" smtClean="0"/>
              <a:t>do </a:t>
            </a:r>
            <a:r>
              <a:rPr lang="ru-RU" sz="4000" dirty="0" smtClean="0"/>
              <a:t>  </a:t>
            </a:r>
            <a:r>
              <a:rPr lang="en-US" sz="4000" dirty="0" smtClean="0"/>
              <a:t>tomorrow? </a:t>
            </a:r>
            <a:endParaRPr lang="ru-RU" sz="4000" dirty="0" smtClean="0"/>
          </a:p>
          <a:p>
            <a:endParaRPr lang="ru-RU" sz="4000" dirty="0" smtClean="0"/>
          </a:p>
          <a:p>
            <a:endParaRPr lang="ru-RU" sz="4000" dirty="0" smtClean="0"/>
          </a:p>
          <a:p>
            <a:r>
              <a:rPr lang="ru-RU" sz="4000" dirty="0" smtClean="0"/>
              <a:t>Что       будет     он         делать   завтра?</a:t>
            </a: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000232" y="1643050"/>
            <a:ext cx="121444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142844" y="1643050"/>
            <a:ext cx="1285884" cy="135732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4000496" y="1643050"/>
            <a:ext cx="1643074" cy="1285884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428992" y="4000504"/>
            <a:ext cx="1143008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1857356" y="4071942"/>
            <a:ext cx="1285884" cy="114300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4929190" y="4000504"/>
            <a:ext cx="1357322" cy="121444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7143768" y="5286388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.</a:t>
            </a:r>
            <a:endParaRPr lang="ru-RU" sz="2000" dirty="0"/>
          </a:p>
        </p:txBody>
      </p:sp>
      <p:sp>
        <p:nvSpPr>
          <p:cNvPr id="17" name="Овал 16"/>
          <p:cNvSpPr/>
          <p:nvPr/>
        </p:nvSpPr>
        <p:spPr>
          <a:xfrm>
            <a:off x="285720" y="4000504"/>
            <a:ext cx="1428760" cy="128588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14348" y="4286256"/>
            <a:ext cx="428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?</a:t>
            </a:r>
            <a:endParaRPr lang="ru-RU" sz="4800" dirty="0"/>
          </a:p>
        </p:txBody>
      </p:sp>
      <p:sp>
        <p:nvSpPr>
          <p:cNvPr id="24" name="Овал 23"/>
          <p:cNvSpPr/>
          <p:nvPr/>
        </p:nvSpPr>
        <p:spPr>
          <a:xfrm>
            <a:off x="6858016" y="4000504"/>
            <a:ext cx="1428760" cy="114300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 стрелкой 32"/>
          <p:cNvCxnSpPr/>
          <p:nvPr/>
        </p:nvCxnSpPr>
        <p:spPr>
          <a:xfrm rot="5400000" flipH="1" flipV="1">
            <a:off x="7322363" y="4393413"/>
            <a:ext cx="50006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7572396" y="4643446"/>
            <a:ext cx="57150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428596" y="3143248"/>
            <a:ext cx="8286808" cy="7143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772400" cy="1470025"/>
          </a:xfrm>
        </p:spPr>
        <p:txBody>
          <a:bodyPr/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Future Simple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4282" y="1857364"/>
            <a:ext cx="8286808" cy="1752600"/>
          </a:xfrm>
        </p:spPr>
        <p:txBody>
          <a:bodyPr>
            <a:noAutofit/>
          </a:bodyPr>
          <a:lstStyle/>
          <a:p>
            <a:pPr algn="l"/>
            <a:r>
              <a:rPr lang="en-US" sz="4000" b="1" dirty="0" smtClean="0">
                <a:solidFill>
                  <a:schemeClr val="tx1"/>
                </a:solidFill>
              </a:rPr>
              <a:t>tomorrow-        </a:t>
            </a:r>
            <a:r>
              <a:rPr lang="ru-RU" sz="4000" b="1" dirty="0" smtClean="0">
                <a:solidFill>
                  <a:schemeClr val="tx1"/>
                </a:solidFill>
              </a:rPr>
              <a:t>завтра</a:t>
            </a:r>
          </a:p>
          <a:p>
            <a:pPr algn="l"/>
            <a:r>
              <a:rPr lang="en-US" sz="4000" b="1" dirty="0" smtClean="0">
                <a:solidFill>
                  <a:schemeClr val="tx1"/>
                </a:solidFill>
              </a:rPr>
              <a:t>next week-      </a:t>
            </a:r>
            <a:r>
              <a:rPr lang="ru-RU" sz="4000" b="1" dirty="0" smtClean="0">
                <a:solidFill>
                  <a:schemeClr val="tx1"/>
                </a:solidFill>
              </a:rPr>
              <a:t>на следующей неделе</a:t>
            </a:r>
            <a:endParaRPr lang="en-US" sz="4000" b="1" dirty="0" smtClean="0">
              <a:solidFill>
                <a:schemeClr val="tx1"/>
              </a:solidFill>
            </a:endParaRPr>
          </a:p>
          <a:p>
            <a:pPr algn="l"/>
            <a:r>
              <a:rPr lang="en-US" sz="4000" b="1" dirty="0" smtClean="0">
                <a:solidFill>
                  <a:schemeClr val="tx1"/>
                </a:solidFill>
              </a:rPr>
              <a:t>next year –      </a:t>
            </a:r>
            <a:r>
              <a:rPr lang="ru-RU" sz="4000" b="1" dirty="0" smtClean="0">
                <a:solidFill>
                  <a:schemeClr val="tx1"/>
                </a:solidFill>
              </a:rPr>
              <a:t>в следующем году</a:t>
            </a:r>
          </a:p>
          <a:p>
            <a:pPr algn="l"/>
            <a:r>
              <a:rPr lang="en-US" sz="4000" b="1" dirty="0" smtClean="0">
                <a:solidFill>
                  <a:schemeClr val="tx1"/>
                </a:solidFill>
              </a:rPr>
              <a:t>in an hour-       </a:t>
            </a:r>
            <a:r>
              <a:rPr lang="ru-RU" sz="4000" b="1" dirty="0" smtClean="0">
                <a:solidFill>
                  <a:schemeClr val="tx1"/>
                </a:solidFill>
              </a:rPr>
              <a:t>через час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85786" y="285729"/>
            <a:ext cx="7772400" cy="1143008"/>
          </a:xfrm>
        </p:spPr>
        <p:txBody>
          <a:bodyPr/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Future Simple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4282" y="1428736"/>
            <a:ext cx="8286808" cy="17526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tx1"/>
                </a:solidFill>
              </a:rPr>
              <a:t>I will= I’ll</a:t>
            </a:r>
          </a:p>
          <a:p>
            <a:r>
              <a:rPr lang="en-US" sz="4800" b="1" dirty="0" smtClean="0">
                <a:solidFill>
                  <a:schemeClr val="tx1"/>
                </a:solidFill>
              </a:rPr>
              <a:t>You will=You’ll</a:t>
            </a:r>
          </a:p>
          <a:p>
            <a:r>
              <a:rPr lang="en-US" sz="4800" b="1" dirty="0" smtClean="0">
                <a:solidFill>
                  <a:schemeClr val="tx1"/>
                </a:solidFill>
              </a:rPr>
              <a:t>He will= He’ll</a:t>
            </a:r>
            <a:endParaRPr lang="ru-RU" sz="4800" b="1" dirty="0" smtClean="0">
              <a:solidFill>
                <a:schemeClr val="tx1"/>
              </a:solidFill>
            </a:endParaRPr>
          </a:p>
          <a:p>
            <a:r>
              <a:rPr lang="en-US" sz="4800" b="1" dirty="0" smtClean="0">
                <a:solidFill>
                  <a:schemeClr val="tx1"/>
                </a:solidFill>
              </a:rPr>
              <a:t>It will= It’ll</a:t>
            </a:r>
          </a:p>
          <a:p>
            <a:r>
              <a:rPr lang="en-US" sz="4800" b="1" dirty="0" smtClean="0">
                <a:solidFill>
                  <a:schemeClr val="tx1"/>
                </a:solidFill>
              </a:rPr>
              <a:t>She will= She’ll</a:t>
            </a:r>
            <a:endParaRPr lang="ru-RU" sz="4800" b="1" dirty="0" smtClean="0">
              <a:solidFill>
                <a:schemeClr val="tx1"/>
              </a:solidFill>
            </a:endParaRPr>
          </a:p>
          <a:p>
            <a:r>
              <a:rPr lang="en-US" sz="4800" b="1" dirty="0" smtClean="0">
                <a:solidFill>
                  <a:schemeClr val="tx1"/>
                </a:solidFill>
              </a:rPr>
              <a:t>We will= we’ll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Exercise 27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</a:t>
            </a:r>
            <a:r>
              <a:rPr 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Page 13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71808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Complete the sentences.</a:t>
            </a:r>
          </a:p>
          <a:p>
            <a:endParaRPr lang="ru-RU" sz="4800" b="1" dirty="0" smtClean="0"/>
          </a:p>
          <a:p>
            <a:pPr>
              <a:buNone/>
            </a:pPr>
            <a:r>
              <a:rPr lang="en-US" sz="6000" b="1" dirty="0" smtClean="0">
                <a:solidFill>
                  <a:srgbClr val="00B050"/>
                </a:solidFill>
              </a:rPr>
              <a:t>It will be = </a:t>
            </a:r>
            <a:r>
              <a:rPr lang="ru-RU" sz="6000" b="1" dirty="0" smtClean="0">
                <a:solidFill>
                  <a:srgbClr val="00B050"/>
                </a:solidFill>
              </a:rPr>
              <a:t>будет</a:t>
            </a:r>
            <a:endParaRPr lang="ru-RU" sz="6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 ФОЛИЯ (G)\Мои результаты сканирования\2010-02 (фев)\Копия (4) сканирование0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85795"/>
            <a:ext cx="1428760" cy="1963125"/>
          </a:xfrm>
          <a:prstGeom prst="rect">
            <a:avLst/>
          </a:prstGeom>
          <a:noFill/>
        </p:spPr>
      </p:pic>
      <p:pic>
        <p:nvPicPr>
          <p:cNvPr id="1027" name="Picture 3" descr="G:\ ФОЛИЯ (G)\Мои результаты сканирования\2010-02 (фев)\Копия (2) сканирование0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928670"/>
            <a:ext cx="1857388" cy="1942751"/>
          </a:xfrm>
          <a:prstGeom prst="rect">
            <a:avLst/>
          </a:prstGeom>
          <a:noFill/>
        </p:spPr>
      </p:pic>
      <p:pic>
        <p:nvPicPr>
          <p:cNvPr id="1028" name="Picture 4" descr="G:\ ФОЛИЯ (G)\Мои результаты сканирования\2010-02 (фев)\сканирование00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857232"/>
            <a:ext cx="1928826" cy="1943506"/>
          </a:xfrm>
          <a:prstGeom prst="rect">
            <a:avLst/>
          </a:prstGeom>
          <a:noFill/>
        </p:spPr>
      </p:pic>
      <p:pic>
        <p:nvPicPr>
          <p:cNvPr id="1029" name="Picture 5" descr="G:\ ФОЛИЯ (G)\Мои результаты сканирования\2010-02 (фев)\Копия (3) сканирование000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714752"/>
            <a:ext cx="1593363" cy="2143140"/>
          </a:xfrm>
          <a:prstGeom prst="rect">
            <a:avLst/>
          </a:prstGeom>
          <a:noFill/>
        </p:spPr>
      </p:pic>
      <p:pic>
        <p:nvPicPr>
          <p:cNvPr id="1030" name="Picture 6" descr="G:\ ФОЛИЯ (G)\Мои результаты сканирования\2010-02 (фев)\Копия (2) сканирование000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3429000"/>
            <a:ext cx="1214446" cy="2326157"/>
          </a:xfrm>
          <a:prstGeom prst="rect">
            <a:avLst/>
          </a:prstGeom>
          <a:noFill/>
        </p:spPr>
      </p:pic>
      <p:pic>
        <p:nvPicPr>
          <p:cNvPr id="1031" name="Picture 7" descr="G:\ ФОЛИЯ (G)\Мои результаты сканирования\2010-02 (фев)\Копия сканирование000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768" y="3643314"/>
            <a:ext cx="1000132" cy="225195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214414" y="0"/>
            <a:ext cx="7072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It will be …  =  It’ll be …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2714620"/>
            <a:ext cx="2143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sunny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43240" y="2643182"/>
            <a:ext cx="24288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windy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00826" y="2714620"/>
            <a:ext cx="20717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cloudy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472" y="5715016"/>
            <a:ext cx="2571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snowy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00562" y="5715016"/>
            <a:ext cx="19288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hot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72330" y="5786454"/>
            <a:ext cx="1785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cold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Workbook! </a:t>
            </a:r>
            <a:r>
              <a:rPr 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Ex. 9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</a:t>
            </a:r>
            <a:r>
              <a:rPr 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Page 5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1"/>
            <a:ext cx="8786874" cy="2400303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00B050"/>
                </a:solidFill>
              </a:rPr>
              <a:t>In </a:t>
            </a:r>
            <a:r>
              <a:rPr lang="en-US" sz="4800" b="1" dirty="0" smtClean="0">
                <a:solidFill>
                  <a:srgbClr val="FF0000"/>
                </a:solidFill>
              </a:rPr>
              <a:t>January</a:t>
            </a:r>
            <a:r>
              <a:rPr lang="en-US" sz="4800" b="1" dirty="0" smtClean="0">
                <a:solidFill>
                  <a:srgbClr val="00B050"/>
                </a:solidFill>
              </a:rPr>
              <a:t> it will be   </a:t>
            </a:r>
            <a:r>
              <a:rPr lang="en-US" sz="4800" b="1" dirty="0" smtClean="0">
                <a:solidFill>
                  <a:srgbClr val="FF0000"/>
                </a:solidFill>
              </a:rPr>
              <a:t>…   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3643314"/>
            <a:ext cx="7643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00B050"/>
                </a:solidFill>
              </a:rPr>
              <a:t>   </a:t>
            </a:r>
            <a:endParaRPr lang="ru-RU" sz="6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165</Words>
  <Application>Microsoft Office PowerPoint</Application>
  <PresentationFormat>Экран (4:3)</PresentationFormat>
  <Paragraphs>52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Unit 1. Speaking about seasons and the weather</vt:lpstr>
      <vt:lpstr>Section 2. </vt:lpstr>
      <vt:lpstr>Слайд 3</vt:lpstr>
      <vt:lpstr>Слайд 4</vt:lpstr>
      <vt:lpstr>Future Simple</vt:lpstr>
      <vt:lpstr>Future Simple</vt:lpstr>
      <vt:lpstr>Exercise 27    Page 13 </vt:lpstr>
      <vt:lpstr>Слайд 8</vt:lpstr>
      <vt:lpstr>Workbook!    Ex. 9    Page 5 </vt:lpstr>
    </vt:vector>
  </TitlesOfParts>
  <Company>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21</cp:revision>
  <dcterms:created xsi:type="dcterms:W3CDTF">2011-09-01T11:11:24Z</dcterms:created>
  <dcterms:modified xsi:type="dcterms:W3CDTF">2012-01-23T14:22:40Z</dcterms:modified>
</cp:coreProperties>
</file>