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tiff" ContentType="image/tif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66" r:id="rId2"/>
    <p:sldId id="257" r:id="rId3"/>
    <p:sldId id="268" r:id="rId4"/>
    <p:sldId id="269" r:id="rId5"/>
    <p:sldId id="270" r:id="rId6"/>
    <p:sldId id="271" r:id="rId7"/>
    <p:sldId id="272" r:id="rId8"/>
    <p:sldId id="273" r:id="rId9"/>
    <p:sldId id="274" r:id="rId10"/>
    <p:sldId id="275" r:id="rId11"/>
    <p:sldId id="276" r:id="rId12"/>
    <p:sldId id="277" r:id="rId13"/>
    <p:sldId id="278" r:id="rId14"/>
    <p:sldId id="280" r:id="rId15"/>
    <p:sldId id="262" r:id="rId16"/>
    <p:sldId id="281" r:id="rId17"/>
    <p:sldId id="284" r:id="rId18"/>
    <p:sldId id="282" r:id="rId19"/>
    <p:sldId id="285" r:id="rId20"/>
    <p:sldId id="292" r:id="rId21"/>
    <p:sldId id="283" r:id="rId22"/>
    <p:sldId id="286" r:id="rId23"/>
    <p:sldId id="293" r:id="rId24"/>
    <p:sldId id="288" r:id="rId25"/>
    <p:sldId id="294" r:id="rId26"/>
    <p:sldId id="287" r:id="rId27"/>
    <p:sldId id="295" r:id="rId28"/>
    <p:sldId id="289" r:id="rId29"/>
    <p:sldId id="296" r:id="rId30"/>
    <p:sldId id="290" r:id="rId31"/>
    <p:sldId id="297" r:id="rId32"/>
    <p:sldId id="298" r:id="rId33"/>
    <p:sldId id="258" r:id="rId34"/>
    <p:sldId id="299" r:id="rId35"/>
    <p:sldId id="300" r:id="rId36"/>
    <p:sldId id="301" r:id="rId37"/>
    <p:sldId id="302" r:id="rId38"/>
    <p:sldId id="303" r:id="rId39"/>
    <p:sldId id="259" r:id="rId40"/>
    <p:sldId id="305" r:id="rId41"/>
    <p:sldId id="306" r:id="rId42"/>
    <p:sldId id="307" r:id="rId43"/>
    <p:sldId id="308" r:id="rId44"/>
    <p:sldId id="309" r:id="rId45"/>
    <p:sldId id="310" r:id="rId46"/>
    <p:sldId id="304" r:id="rId47"/>
    <p:sldId id="260" r:id="rId48"/>
    <p:sldId id="311" r:id="rId49"/>
    <p:sldId id="314" r:id="rId50"/>
    <p:sldId id="315" r:id="rId51"/>
    <p:sldId id="316" r:id="rId52"/>
    <p:sldId id="317" r:id="rId53"/>
    <p:sldId id="318" r:id="rId54"/>
    <p:sldId id="319" r:id="rId55"/>
    <p:sldId id="320" r:id="rId56"/>
    <p:sldId id="312" r:id="rId57"/>
    <p:sldId id="321" r:id="rId58"/>
    <p:sldId id="322" r:id="rId59"/>
    <p:sldId id="323" r:id="rId60"/>
    <p:sldId id="324" r:id="rId61"/>
    <p:sldId id="265" r:id="rId62"/>
    <p:sldId id="325" r:id="rId63"/>
    <p:sldId id="263" r:id="rId64"/>
    <p:sldId id="326" r:id="rId65"/>
    <p:sldId id="264" r:id="rId66"/>
    <p:sldId id="327" r:id="rId67"/>
    <p:sldId id="267" r:id="rId68"/>
    <p:sldId id="330" r:id="rId69"/>
    <p:sldId id="331" r:id="rId70"/>
    <p:sldId id="329" r:id="rId7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84" autoAdjust="0"/>
    <p:restoredTop sz="92961" autoAdjust="0"/>
  </p:normalViewPr>
  <p:slideViewPr>
    <p:cSldViewPr>
      <p:cViewPr>
        <p:scale>
          <a:sx n="100" d="100"/>
          <a:sy n="100" d="100"/>
        </p:scale>
        <p:origin x="-264"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F81876-CC58-44FA-98AE-8E3A568088BA}" type="datetimeFigureOut">
              <a:rPr lang="ru-RU" smtClean="0"/>
              <a:pPr/>
              <a:t>30.11.2011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A0CE88-0A09-48CD-B563-EF6C563103E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CA0CE88-0A09-48CD-B563-EF6C563103EA}" type="slidenum">
              <a:rPr lang="ru-RU" smtClean="0"/>
              <a:pPr/>
              <a:t>67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CAC4A89-1B6D-4476-A47B-DD7CA7EBA935}" type="datetimeFigureOut">
              <a:rPr lang="ru-RU" smtClean="0"/>
              <a:pPr/>
              <a:t>30.11.2011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A44D545-F4F2-4A27-94BA-8093C51E8B0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AC4A89-1B6D-4476-A47B-DD7CA7EBA935}" type="datetimeFigureOut">
              <a:rPr lang="ru-RU" smtClean="0"/>
              <a:pPr/>
              <a:t>30.11.2011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4D545-F4F2-4A27-94BA-8093C51E8B0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12.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13.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14.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jpeg"/><Relationship Id="rId7" Type="http://schemas.openxmlformats.org/officeDocument/2006/relationships/image" Target="../media/image6.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 Id="rId9" Type="http://schemas.openxmlformats.org/officeDocument/2006/relationships/image" Target="../media/image8.gif"/></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43;&#1086;&#1083;&#1086;&#1074;&#1072;.mp3" TargetMode="Externa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3;&#1086;&#1089;.mp3" TargetMode="Externa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9;&#1096;&#1080;.mp3" TargetMode="Externa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3;&#1086;&#1075;&#1080;.mp3" TargetMode="Externa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5;&#1086;&#1074;&#1077;&#1089;&#1077;&#1083;&#1080;&#1089;&#1100;.mp3" TargetMode="Externa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9;&#1084;&#1086;&#1081;&#1089;&#1103;.mp3" TargetMode="Externa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5;&#1086;&#1084;&#1086;&#1081;%20&#1088;&#1091;&#1082;&#1080;.mp3" TargetMode="Externa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47;&#1091;&#1073;&#1099;.mp3" TargetMode="Externa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50;&#1086;&#1085;&#1077;&#1094;.mp3" TargetMode="Externa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tiff"/><Relationship Id="rId4" Type="http://schemas.openxmlformats.org/officeDocument/2006/relationships/image" Target="../media/image27.tiff"/></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64;.mp3" TargetMode="External"/><Relationship Id="rId5" Type="http://schemas.openxmlformats.org/officeDocument/2006/relationships/image" Target="../media/image29.png"/><Relationship Id="rId4" Type="http://schemas.openxmlformats.org/officeDocument/2006/relationships/image" Target="../media/image26.tiff"/></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63;.mp3" TargetMode="External"/><Relationship Id="rId5" Type="http://schemas.openxmlformats.org/officeDocument/2006/relationships/image" Target="../media/image30.png"/><Relationship Id="rId4" Type="http://schemas.openxmlformats.org/officeDocument/2006/relationships/image" Target="../media/image28.tiff"/></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1044;&#1046;.mp3" TargetMode="External"/><Relationship Id="rId5" Type="http://schemas.openxmlformats.org/officeDocument/2006/relationships/image" Target="../media/image31.png"/><Relationship Id="rId4" Type="http://schemas.openxmlformats.org/officeDocument/2006/relationships/image" Target="../media/image27.tiff"/></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6.tiff"/><Relationship Id="rId4" Type="http://schemas.openxmlformats.org/officeDocument/2006/relationships/image" Target="../media/image28.tiff"/></Relationships>
</file>

<file path=ppt/slides/_rels/slide3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26.tiff"/><Relationship Id="rId4" Type="http://schemas.openxmlformats.org/officeDocument/2006/relationships/image" Target="../media/image28.tiff"/></Relationships>
</file>

<file path=ppt/slides/_rels/slide3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50.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6.gif"/><Relationship Id="rId4" Type="http://schemas.openxmlformats.org/officeDocument/2006/relationships/image" Target="../media/image38.gif"/></Relationships>
</file>

<file path=ppt/slides/_rels/slide51.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image" Target="../media/image39.gif"/><Relationship Id="rId4" Type="http://schemas.openxmlformats.org/officeDocument/2006/relationships/image" Target="../media/image38.gif"/></Relationships>
</file>

<file path=ppt/slides/_rels/slide52.xml.rels><?xml version="1.0" encoding="UTF-8" standalone="yes"?>
<Relationships xmlns="http://schemas.openxmlformats.org/package/2006/relationships"><Relationship Id="rId3" Type="http://schemas.openxmlformats.org/officeDocument/2006/relationships/image" Target="../media/image40.gif"/><Relationship Id="rId7"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38.gif"/><Relationship Id="rId4" Type="http://schemas.openxmlformats.org/officeDocument/2006/relationships/image" Target="../media/image37.gif"/></Relationships>
</file>

<file path=ppt/slides/_rels/slide53.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image" Target="../media/image40.gif"/><Relationship Id="rId7" Type="http://schemas.openxmlformats.org/officeDocument/2006/relationships/image" Target="../media/image39.gi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8.gif"/><Relationship Id="rId5" Type="http://schemas.openxmlformats.org/officeDocument/2006/relationships/image" Target="../media/image41.gif"/><Relationship Id="rId4" Type="http://schemas.openxmlformats.org/officeDocument/2006/relationships/image" Target="../media/image37.gif"/></Relationships>
</file>

<file path=ppt/slides/_rels/slide54.xml.rels><?xml version="1.0" encoding="UTF-8" standalone="yes"?>
<Relationships xmlns="http://schemas.openxmlformats.org/package/2006/relationships"><Relationship Id="rId8" Type="http://schemas.openxmlformats.org/officeDocument/2006/relationships/image" Target="../media/image42.gif"/><Relationship Id="rId3" Type="http://schemas.openxmlformats.org/officeDocument/2006/relationships/image" Target="../media/image40.gif"/><Relationship Id="rId7" Type="http://schemas.openxmlformats.org/officeDocument/2006/relationships/image" Target="../media/image39.gi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8.gif"/><Relationship Id="rId5" Type="http://schemas.openxmlformats.org/officeDocument/2006/relationships/image" Target="../media/image41.gif"/><Relationship Id="rId4" Type="http://schemas.openxmlformats.org/officeDocument/2006/relationships/image" Target="../media/image37.gif"/><Relationship Id="rId9" Type="http://schemas.openxmlformats.org/officeDocument/2006/relationships/image" Target="../media/image36.gif"/></Relationships>
</file>

<file path=ppt/slides/_rels/slide55.xml.rels><?xml version="1.0" encoding="UTF-8" standalone="yes"?>
<Relationships xmlns="http://schemas.openxmlformats.org/package/2006/relationships"><Relationship Id="rId8" Type="http://schemas.openxmlformats.org/officeDocument/2006/relationships/image" Target="../media/image42.gif"/><Relationship Id="rId3" Type="http://schemas.openxmlformats.org/officeDocument/2006/relationships/image" Target="../media/image40.gif"/><Relationship Id="rId7" Type="http://schemas.openxmlformats.org/officeDocument/2006/relationships/image" Target="../media/image39.gif"/><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8.gif"/><Relationship Id="rId5" Type="http://schemas.openxmlformats.org/officeDocument/2006/relationships/image" Target="../media/image41.gif"/><Relationship Id="rId10" Type="http://schemas.openxmlformats.org/officeDocument/2006/relationships/image" Target="../media/image43.gif"/><Relationship Id="rId4" Type="http://schemas.openxmlformats.org/officeDocument/2006/relationships/image" Target="../media/image37.gif"/><Relationship Id="rId9" Type="http://schemas.openxmlformats.org/officeDocument/2006/relationships/image" Target="../media/image36.gif"/></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4.gif"/></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7.jpeg"/><Relationship Id="rId4" Type="http://schemas.openxmlformats.org/officeDocument/2006/relationships/image" Target="../media/image45.jpeg"/></Relationships>
</file>

<file path=ppt/slides/_rels/slide61.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gif"/></Relationships>
</file>

<file path=ppt/slides/_rels/slide6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audio" Target="file:///C:\&#1040;&#1091;&#1076;&#1080;&#1086;%20&#1082;%20&#1087;&#1088;&#1077;&#1079;&#1077;&#1085;&#1090;&#1072;&#1094;&#1080;&#1080;\Sing_Alouette.mp3" TargetMode="External"/><Relationship Id="rId6" Type="http://schemas.openxmlformats.org/officeDocument/2006/relationships/image" Target="../media/image53.png"/><Relationship Id="rId5" Type="http://schemas.openxmlformats.org/officeDocument/2006/relationships/image" Target="../media/image51.gif"/><Relationship Id="rId4" Type="http://schemas.openxmlformats.org/officeDocument/2006/relationships/image" Target="../media/image52.gif"/></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4.gif"/><Relationship Id="rId4" Type="http://schemas.openxmlformats.org/officeDocument/2006/relationships/image" Target="../media/image41.gif"/></Relationships>
</file>

<file path=ppt/slides/_rels/slide6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image" Target="../media/image4.gif"/></Relationships>
</file>

<file path=ppt/slides/_rels/slide7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esktop\Новая папка (4)\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M</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L</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K</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pic>
        <p:nvPicPr>
          <p:cNvPr id="1032" name="Picture 8" descr="C:\Users\Administrator\Desktop\Новая папка (4)\Без имени-5.gif"/>
          <p:cNvPicPr>
            <a:picLocks noChangeAspect="1" noChangeArrowheads="1"/>
          </p:cNvPicPr>
          <p:nvPr/>
        </p:nvPicPr>
        <p:blipFill>
          <a:blip r:embed="rId7" cstate="print"/>
          <a:srcRect/>
          <a:stretch>
            <a:fillRect/>
          </a:stretch>
        </p:blipFill>
        <p:spPr bwMode="auto">
          <a:xfrm>
            <a:off x="1691680" y="3573016"/>
            <a:ext cx="1818930" cy="1368152"/>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
        <p:nvSpPr>
          <p:cNvPr id="18" name="TextBox 17"/>
          <p:cNvSpPr txBox="1"/>
          <p:nvPr/>
        </p:nvSpPr>
        <p:spPr>
          <a:xfrm>
            <a:off x="1835696" y="3255367"/>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5.</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2000"/>
                                        <p:tgtEl>
                                          <p:spTgt spid="10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M</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L</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K</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U</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T</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pic>
        <p:nvPicPr>
          <p:cNvPr id="1032" name="Picture 8" descr="C:\Users\Administrator\Desktop\Новая папка (4)\Без имени-5.gif"/>
          <p:cNvPicPr>
            <a:picLocks noChangeAspect="1" noChangeArrowheads="1"/>
          </p:cNvPicPr>
          <p:nvPr/>
        </p:nvPicPr>
        <p:blipFill>
          <a:blip r:embed="rId7" cstate="print"/>
          <a:srcRect/>
          <a:stretch>
            <a:fillRect/>
          </a:stretch>
        </p:blipFill>
        <p:spPr bwMode="auto">
          <a:xfrm>
            <a:off x="1691680" y="3573016"/>
            <a:ext cx="1818930" cy="1368152"/>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
        <p:nvSpPr>
          <p:cNvPr id="18" name="TextBox 17"/>
          <p:cNvSpPr txBox="1"/>
          <p:nvPr/>
        </p:nvSpPr>
        <p:spPr>
          <a:xfrm>
            <a:off x="1835696" y="3255367"/>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5.</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M</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L</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K</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U</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T</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pic>
        <p:nvPicPr>
          <p:cNvPr id="1032" name="Picture 8" descr="C:\Users\Administrator\Desktop\Новая папка (4)\Без имени-5.gif"/>
          <p:cNvPicPr>
            <a:picLocks noChangeAspect="1" noChangeArrowheads="1"/>
          </p:cNvPicPr>
          <p:nvPr/>
        </p:nvPicPr>
        <p:blipFill>
          <a:blip r:embed="rId7" cstate="print"/>
          <a:srcRect/>
          <a:stretch>
            <a:fillRect/>
          </a:stretch>
        </p:blipFill>
        <p:spPr bwMode="auto">
          <a:xfrm>
            <a:off x="1691680" y="3573016"/>
            <a:ext cx="1818930" cy="1368152"/>
          </a:xfrm>
          <a:prstGeom prst="rect">
            <a:avLst/>
          </a:prstGeom>
          <a:noFill/>
        </p:spPr>
      </p:pic>
      <p:pic>
        <p:nvPicPr>
          <p:cNvPr id="1033" name="Picture 9" descr="C:\Users\Administrator\Desktop\Новая папка (4)\Без имени-6.gif"/>
          <p:cNvPicPr>
            <a:picLocks noChangeAspect="1" noChangeArrowheads="1"/>
          </p:cNvPicPr>
          <p:nvPr/>
        </p:nvPicPr>
        <p:blipFill>
          <a:blip r:embed="rId8" cstate="print"/>
          <a:srcRect/>
          <a:stretch>
            <a:fillRect/>
          </a:stretch>
        </p:blipFill>
        <p:spPr bwMode="auto">
          <a:xfrm>
            <a:off x="827584" y="5085184"/>
            <a:ext cx="1496297" cy="1226964"/>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
        <p:nvSpPr>
          <p:cNvPr id="18" name="TextBox 17"/>
          <p:cNvSpPr txBox="1"/>
          <p:nvPr/>
        </p:nvSpPr>
        <p:spPr>
          <a:xfrm>
            <a:off x="1835696" y="3255367"/>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5.</a:t>
            </a:r>
            <a:endParaRPr lang="ru-RU" sz="2400" b="1" dirty="0">
              <a:solidFill>
                <a:schemeClr val="tx2">
                  <a:lumMod val="50000"/>
                </a:schemeClr>
              </a:solidFill>
              <a:latin typeface="Arial" pitchFamily="34" charset="0"/>
              <a:cs typeface="Arial" pitchFamily="34" charset="0"/>
            </a:endParaRPr>
          </a:p>
        </p:txBody>
      </p:sp>
      <p:sp>
        <p:nvSpPr>
          <p:cNvPr id="19" name="TextBox 18"/>
          <p:cNvSpPr txBox="1"/>
          <p:nvPr/>
        </p:nvSpPr>
        <p:spPr>
          <a:xfrm>
            <a:off x="611560" y="4767535"/>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6.</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fade">
                                      <p:cBhvr>
                                        <p:cTn id="7" dur="2000"/>
                                        <p:tgtEl>
                                          <p:spTgt spid="10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M</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L</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K</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U</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T</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r>
                        <a:rPr lang="en-US" sz="3600" b="1" dirty="0" smtClean="0">
                          <a:latin typeface="Arial Black" pitchFamily="34" charset="0"/>
                          <a:cs typeface="Aharoni" pitchFamily="2" charset="-79"/>
                        </a:rPr>
                        <a:t>E</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pic>
        <p:nvPicPr>
          <p:cNvPr id="1032" name="Picture 8" descr="C:\Users\Administrator\Desktop\Новая папка (4)\Без имени-5.gif"/>
          <p:cNvPicPr>
            <a:picLocks noChangeAspect="1" noChangeArrowheads="1"/>
          </p:cNvPicPr>
          <p:nvPr/>
        </p:nvPicPr>
        <p:blipFill>
          <a:blip r:embed="rId7" cstate="print"/>
          <a:srcRect/>
          <a:stretch>
            <a:fillRect/>
          </a:stretch>
        </p:blipFill>
        <p:spPr bwMode="auto">
          <a:xfrm>
            <a:off x="1691680" y="3573016"/>
            <a:ext cx="1818930" cy="1368152"/>
          </a:xfrm>
          <a:prstGeom prst="rect">
            <a:avLst/>
          </a:prstGeom>
          <a:noFill/>
        </p:spPr>
      </p:pic>
      <p:pic>
        <p:nvPicPr>
          <p:cNvPr id="1033" name="Picture 9" descr="C:\Users\Administrator\Desktop\Новая папка (4)\Без имени-6.gif"/>
          <p:cNvPicPr>
            <a:picLocks noChangeAspect="1" noChangeArrowheads="1"/>
          </p:cNvPicPr>
          <p:nvPr/>
        </p:nvPicPr>
        <p:blipFill>
          <a:blip r:embed="rId8" cstate="print"/>
          <a:srcRect/>
          <a:stretch>
            <a:fillRect/>
          </a:stretch>
        </p:blipFill>
        <p:spPr bwMode="auto">
          <a:xfrm>
            <a:off x="827584" y="5085184"/>
            <a:ext cx="1496297" cy="1226964"/>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
        <p:nvSpPr>
          <p:cNvPr id="18" name="TextBox 17"/>
          <p:cNvSpPr txBox="1"/>
          <p:nvPr/>
        </p:nvSpPr>
        <p:spPr>
          <a:xfrm>
            <a:off x="1835696" y="3255367"/>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5.</a:t>
            </a:r>
            <a:endParaRPr lang="ru-RU" sz="2400" b="1" dirty="0">
              <a:solidFill>
                <a:schemeClr val="tx2">
                  <a:lumMod val="50000"/>
                </a:schemeClr>
              </a:solidFill>
              <a:latin typeface="Arial" pitchFamily="34" charset="0"/>
              <a:cs typeface="Arial" pitchFamily="34" charset="0"/>
            </a:endParaRPr>
          </a:p>
        </p:txBody>
      </p:sp>
      <p:sp>
        <p:nvSpPr>
          <p:cNvPr id="19" name="TextBox 18"/>
          <p:cNvSpPr txBox="1"/>
          <p:nvPr/>
        </p:nvSpPr>
        <p:spPr>
          <a:xfrm>
            <a:off x="611560" y="4767535"/>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6.</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3" cstate="print"/>
          <a:srcRect/>
          <a:stretch>
            <a:fillRect/>
          </a:stretch>
        </p:blipFill>
        <p:spPr bwMode="auto">
          <a:xfrm>
            <a:off x="279" y="-1"/>
            <a:ext cx="9143721" cy="6858001"/>
          </a:xfrm>
          <a:prstGeom prst="rect">
            <a:avLst/>
          </a:prstGeom>
          <a:noFill/>
        </p:spPr>
      </p:pic>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4"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5"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6"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7" cstate="print"/>
          <a:srcRect/>
          <a:stretch>
            <a:fillRect/>
          </a:stretch>
        </p:blipFill>
        <p:spPr bwMode="auto">
          <a:xfrm>
            <a:off x="971600" y="5085184"/>
            <a:ext cx="873050" cy="1440160"/>
          </a:xfrm>
          <a:prstGeom prst="rect">
            <a:avLst/>
          </a:prstGeom>
          <a:noFill/>
        </p:spPr>
      </p:pic>
      <p:pic>
        <p:nvPicPr>
          <p:cNvPr id="1032" name="Picture 8" descr="C:\Users\Administrator\Desktop\Новая папка (4)\Без имени-5.gif"/>
          <p:cNvPicPr>
            <a:picLocks noChangeAspect="1" noChangeArrowheads="1"/>
          </p:cNvPicPr>
          <p:nvPr/>
        </p:nvPicPr>
        <p:blipFill>
          <a:blip r:embed="rId8" cstate="print"/>
          <a:srcRect/>
          <a:stretch>
            <a:fillRect/>
          </a:stretch>
        </p:blipFill>
        <p:spPr bwMode="auto">
          <a:xfrm>
            <a:off x="3707904" y="5085184"/>
            <a:ext cx="1818930" cy="1368152"/>
          </a:xfrm>
          <a:prstGeom prst="rect">
            <a:avLst/>
          </a:prstGeom>
          <a:noFill/>
        </p:spPr>
      </p:pic>
      <p:pic>
        <p:nvPicPr>
          <p:cNvPr id="1033" name="Picture 9" descr="C:\Users\Administrator\Desktop\Новая папка (4)\Без имени-6.gif"/>
          <p:cNvPicPr>
            <a:picLocks noChangeAspect="1" noChangeArrowheads="1"/>
          </p:cNvPicPr>
          <p:nvPr/>
        </p:nvPicPr>
        <p:blipFill>
          <a:blip r:embed="rId9" cstate="print"/>
          <a:srcRect/>
          <a:stretch>
            <a:fillRect/>
          </a:stretch>
        </p:blipFill>
        <p:spPr bwMode="auto">
          <a:xfrm>
            <a:off x="7236296" y="5229200"/>
            <a:ext cx="1496297" cy="1226964"/>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827584" y="4797152"/>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
        <p:nvSpPr>
          <p:cNvPr id="18" name="TextBox 17"/>
          <p:cNvSpPr txBox="1"/>
          <p:nvPr/>
        </p:nvSpPr>
        <p:spPr>
          <a:xfrm>
            <a:off x="3851920" y="4767535"/>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5.</a:t>
            </a:r>
            <a:endParaRPr lang="ru-RU" sz="2400" b="1" dirty="0">
              <a:solidFill>
                <a:schemeClr val="tx2">
                  <a:lumMod val="50000"/>
                </a:schemeClr>
              </a:solidFill>
              <a:latin typeface="Arial" pitchFamily="34" charset="0"/>
              <a:cs typeface="Arial" pitchFamily="34" charset="0"/>
            </a:endParaRPr>
          </a:p>
        </p:txBody>
      </p:sp>
      <p:sp>
        <p:nvSpPr>
          <p:cNvPr id="19" name="TextBox 18"/>
          <p:cNvSpPr txBox="1"/>
          <p:nvPr/>
        </p:nvSpPr>
        <p:spPr>
          <a:xfrm>
            <a:off x="7020272" y="4911551"/>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6.</a:t>
            </a:r>
            <a:endParaRPr lang="ru-RU" sz="2400" b="1" dirty="0">
              <a:solidFill>
                <a:schemeClr val="tx2">
                  <a:lumMod val="50000"/>
                </a:schemeClr>
              </a:solidFill>
              <a:latin typeface="Arial" pitchFamily="34" charset="0"/>
              <a:cs typeface="Arial" pitchFamily="34" charset="0"/>
            </a:endParaRPr>
          </a:p>
        </p:txBody>
      </p:sp>
      <p:sp>
        <p:nvSpPr>
          <p:cNvPr id="20" name="Прямоугольник 19"/>
          <p:cNvSpPr/>
          <p:nvPr/>
        </p:nvSpPr>
        <p:spPr>
          <a:xfrm>
            <a:off x="1187624" y="2132856"/>
            <a:ext cx="7200800" cy="255454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6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HEALTH</a:t>
            </a:r>
            <a:endParaRPr lang="ru-RU" sz="1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sp>
        <p:nvSpPr>
          <p:cNvPr id="11" name="Прямоугольник 10"/>
          <p:cNvSpPr/>
          <p:nvPr/>
        </p:nvSpPr>
        <p:spPr>
          <a:xfrm>
            <a:off x="459713" y="2114521"/>
            <a:ext cx="7992888" cy="2092881"/>
          </a:xfrm>
          <a:prstGeom prst="rect">
            <a:avLst/>
          </a:prstGeom>
          <a:noFill/>
        </p:spPr>
        <p:txBody>
          <a:bodyPr wrap="square" lIns="91440" tIns="45720" rIns="91440" bIns="45720">
            <a:spAutoFit/>
          </a:bodyPr>
          <a:lstStyle/>
          <a:p>
            <a:pPr algn="ctr"/>
            <a:r>
              <a:rPr lang="en-US" sz="13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Exercises!</a:t>
            </a:r>
            <a:endParaRPr lang="ru-RU" sz="13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2" name="Picture 2"/>
          <p:cNvPicPr>
            <a:picLocks noChangeAspect="1" noChangeArrowheads="1"/>
          </p:cNvPicPr>
          <p:nvPr/>
        </p:nvPicPr>
        <p:blipFill>
          <a:blip r:embed="rId3" cstate="print"/>
          <a:srcRect/>
          <a:stretch>
            <a:fillRect/>
          </a:stretch>
        </p:blipFill>
        <p:spPr bwMode="auto">
          <a:xfrm rot="1114715">
            <a:off x="2662457" y="530345"/>
            <a:ext cx="1397656" cy="1872208"/>
          </a:xfrm>
          <a:prstGeom prst="rect">
            <a:avLst/>
          </a:prstGeom>
          <a:noFill/>
          <a:ln w="9525">
            <a:noFill/>
            <a:miter lim="800000"/>
            <a:headEnd/>
            <a:tailEnd/>
          </a:ln>
        </p:spPr>
      </p:pic>
      <p:pic>
        <p:nvPicPr>
          <p:cNvPr id="13" name="Picture 3"/>
          <p:cNvPicPr>
            <a:picLocks noChangeAspect="1" noChangeArrowheads="1"/>
          </p:cNvPicPr>
          <p:nvPr/>
        </p:nvPicPr>
        <p:blipFill>
          <a:blip r:embed="rId4" cstate="print"/>
          <a:srcRect/>
          <a:stretch>
            <a:fillRect/>
          </a:stretch>
        </p:blipFill>
        <p:spPr bwMode="auto">
          <a:xfrm rot="20575715">
            <a:off x="675737" y="530345"/>
            <a:ext cx="1440160" cy="1891847"/>
          </a:xfrm>
          <a:prstGeom prst="rect">
            <a:avLst/>
          </a:prstGeom>
          <a:noFill/>
          <a:ln w="9525">
            <a:noFill/>
            <a:miter lim="800000"/>
            <a:headEnd/>
            <a:tailEnd/>
          </a:ln>
        </p:spPr>
      </p:pic>
      <p:pic>
        <p:nvPicPr>
          <p:cNvPr id="14" name="Picture 4"/>
          <p:cNvPicPr>
            <a:picLocks noChangeAspect="1" noChangeArrowheads="1"/>
          </p:cNvPicPr>
          <p:nvPr/>
        </p:nvPicPr>
        <p:blipFill>
          <a:blip r:embed="rId5" cstate="print"/>
          <a:srcRect/>
          <a:stretch>
            <a:fillRect/>
          </a:stretch>
        </p:blipFill>
        <p:spPr bwMode="auto">
          <a:xfrm rot="20299525">
            <a:off x="4873629" y="530345"/>
            <a:ext cx="1418732" cy="1872208"/>
          </a:xfrm>
          <a:prstGeom prst="rect">
            <a:avLst/>
          </a:prstGeom>
          <a:noFill/>
          <a:ln w="9525">
            <a:noFill/>
            <a:miter lim="800000"/>
            <a:headEnd/>
            <a:tailEnd/>
          </a:ln>
        </p:spPr>
      </p:pic>
      <p:pic>
        <p:nvPicPr>
          <p:cNvPr id="15" name="Picture 5"/>
          <p:cNvPicPr>
            <a:picLocks noChangeAspect="1" noChangeArrowheads="1"/>
          </p:cNvPicPr>
          <p:nvPr/>
        </p:nvPicPr>
        <p:blipFill>
          <a:blip r:embed="rId6" cstate="print"/>
          <a:srcRect/>
          <a:stretch>
            <a:fillRect/>
          </a:stretch>
        </p:blipFill>
        <p:spPr bwMode="auto">
          <a:xfrm rot="20496620">
            <a:off x="675737" y="4418777"/>
            <a:ext cx="1415572" cy="1872208"/>
          </a:xfrm>
          <a:prstGeom prst="rect">
            <a:avLst/>
          </a:prstGeom>
          <a:noFill/>
          <a:ln w="9525">
            <a:noFill/>
            <a:miter lim="800000"/>
            <a:headEnd/>
            <a:tailEnd/>
          </a:ln>
        </p:spPr>
      </p:pic>
      <p:pic>
        <p:nvPicPr>
          <p:cNvPr id="16" name="Picture 6"/>
          <p:cNvPicPr>
            <a:picLocks noChangeAspect="1" noChangeArrowheads="1"/>
          </p:cNvPicPr>
          <p:nvPr/>
        </p:nvPicPr>
        <p:blipFill>
          <a:blip r:embed="rId7" cstate="print"/>
          <a:srcRect/>
          <a:stretch>
            <a:fillRect/>
          </a:stretch>
        </p:blipFill>
        <p:spPr bwMode="auto">
          <a:xfrm rot="20380506">
            <a:off x="4780193" y="4418777"/>
            <a:ext cx="1422095" cy="1872208"/>
          </a:xfrm>
          <a:prstGeom prst="rect">
            <a:avLst/>
          </a:prstGeom>
          <a:noFill/>
          <a:ln w="9525">
            <a:noFill/>
            <a:miter lim="800000"/>
            <a:headEnd/>
            <a:tailEnd/>
          </a:ln>
        </p:spPr>
      </p:pic>
      <p:pic>
        <p:nvPicPr>
          <p:cNvPr id="17" name="Picture 7"/>
          <p:cNvPicPr>
            <a:picLocks noChangeAspect="1" noChangeArrowheads="1"/>
          </p:cNvPicPr>
          <p:nvPr/>
        </p:nvPicPr>
        <p:blipFill>
          <a:blip r:embed="rId8" cstate="print"/>
          <a:srcRect/>
          <a:stretch>
            <a:fillRect/>
          </a:stretch>
        </p:blipFill>
        <p:spPr bwMode="auto">
          <a:xfrm rot="1219490">
            <a:off x="2691961" y="4418777"/>
            <a:ext cx="1392819" cy="1872208"/>
          </a:xfrm>
          <a:prstGeom prst="rect">
            <a:avLst/>
          </a:prstGeom>
          <a:noFill/>
          <a:ln w="9525">
            <a:noFill/>
            <a:miter lim="800000"/>
            <a:headEnd/>
            <a:tailEnd/>
          </a:ln>
        </p:spPr>
      </p:pic>
      <p:pic>
        <p:nvPicPr>
          <p:cNvPr id="18" name="Picture 8"/>
          <p:cNvPicPr>
            <a:picLocks noChangeAspect="1" noChangeArrowheads="1"/>
          </p:cNvPicPr>
          <p:nvPr/>
        </p:nvPicPr>
        <p:blipFill>
          <a:blip r:embed="rId9" cstate="print"/>
          <a:srcRect/>
          <a:stretch>
            <a:fillRect/>
          </a:stretch>
        </p:blipFill>
        <p:spPr bwMode="auto">
          <a:xfrm rot="1468368">
            <a:off x="6977408" y="591725"/>
            <a:ext cx="1397655" cy="1872208"/>
          </a:xfrm>
          <a:prstGeom prst="rect">
            <a:avLst/>
          </a:prstGeom>
          <a:noFill/>
          <a:ln w="9525">
            <a:noFill/>
            <a:miter lim="800000"/>
            <a:headEnd/>
            <a:tailEnd/>
          </a:ln>
        </p:spPr>
      </p:pic>
      <p:pic>
        <p:nvPicPr>
          <p:cNvPr id="19" name="Picture 9"/>
          <p:cNvPicPr>
            <a:picLocks noChangeAspect="1" noChangeArrowheads="1"/>
          </p:cNvPicPr>
          <p:nvPr/>
        </p:nvPicPr>
        <p:blipFill>
          <a:blip r:embed="rId10" cstate="print"/>
          <a:srcRect/>
          <a:stretch>
            <a:fillRect/>
          </a:stretch>
        </p:blipFill>
        <p:spPr bwMode="auto">
          <a:xfrm rot="1266536">
            <a:off x="7012441" y="4418777"/>
            <a:ext cx="1440160" cy="191136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3" name="Прямоугольник 12"/>
          <p:cNvSpPr/>
          <p:nvPr/>
        </p:nvSpPr>
        <p:spPr>
          <a:xfrm>
            <a:off x="1043522" y="5301208"/>
            <a:ext cx="7336560"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head!</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Голова.mp3">
            <a:hlinkClick r:id="" action="ppaction://media"/>
          </p:cNvPr>
          <p:cNvPicPr>
            <a:picLocks noRot="1" noChangeAspect="1"/>
          </p:cNvPicPr>
          <p:nvPr>
            <a:audioFile r:link="rId1"/>
          </p:nvPr>
        </p:nvPicPr>
        <p:blipFill>
          <a:blip r:embed="rId4" cstate="print"/>
          <a:stretch>
            <a:fillRect/>
          </a:stretch>
        </p:blipFill>
        <p:spPr>
          <a:xfrm>
            <a:off x="3419872" y="1988840"/>
            <a:ext cx="2232248" cy="22322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2915816" y="548680"/>
            <a:ext cx="3528392" cy="4726404"/>
          </a:xfrm>
          <a:prstGeom prst="rect">
            <a:avLst/>
          </a:prstGeom>
          <a:noFill/>
          <a:ln w="9525">
            <a:noFill/>
            <a:miter lim="800000"/>
            <a:headEnd/>
            <a:tailEnd/>
          </a:ln>
        </p:spPr>
      </p:pic>
      <p:sp>
        <p:nvSpPr>
          <p:cNvPr id="13" name="Прямоугольник 12"/>
          <p:cNvSpPr/>
          <p:nvPr/>
        </p:nvSpPr>
        <p:spPr>
          <a:xfrm>
            <a:off x="1043522" y="5301208"/>
            <a:ext cx="7336560"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head!</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7738" y="0"/>
            <a:ext cx="9151738" cy="6858000"/>
          </a:xfrm>
          <a:prstGeom prst="rect">
            <a:avLst/>
          </a:prstGeom>
          <a:noFill/>
        </p:spPr>
      </p:pic>
      <p:sp>
        <p:nvSpPr>
          <p:cNvPr id="12" name="Прямоугольник 11"/>
          <p:cNvSpPr/>
          <p:nvPr/>
        </p:nvSpPr>
        <p:spPr>
          <a:xfrm>
            <a:off x="1063208" y="5301208"/>
            <a:ext cx="7297190"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NOSE!</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Нос.mp3">
            <a:hlinkClick r:id="" action="ppaction://media"/>
          </p:cNvPr>
          <p:cNvPicPr>
            <a:picLocks noRot="1" noChangeAspect="1"/>
          </p:cNvPicPr>
          <p:nvPr>
            <a:audioFile r:link="rId1"/>
          </p:nvPr>
        </p:nvPicPr>
        <p:blipFill>
          <a:blip r:embed="rId4" cstate="print"/>
          <a:stretch>
            <a:fillRect/>
          </a:stretch>
        </p:blipFill>
        <p:spPr>
          <a:xfrm>
            <a:off x="3707904" y="2132856"/>
            <a:ext cx="1656184" cy="16561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27" name="Picture 3"/>
          <p:cNvPicPr>
            <a:picLocks noChangeAspect="1" noChangeArrowheads="1"/>
          </p:cNvPicPr>
          <p:nvPr/>
        </p:nvPicPr>
        <p:blipFill>
          <a:blip r:embed="rId3" cstate="print"/>
          <a:srcRect/>
          <a:stretch>
            <a:fillRect/>
          </a:stretch>
        </p:blipFill>
        <p:spPr bwMode="auto">
          <a:xfrm>
            <a:off x="2627784" y="476999"/>
            <a:ext cx="3672408" cy="4824209"/>
          </a:xfrm>
          <a:prstGeom prst="rect">
            <a:avLst/>
          </a:prstGeom>
          <a:noFill/>
          <a:ln w="9525">
            <a:noFill/>
            <a:miter lim="800000"/>
            <a:headEnd/>
            <a:tailEnd/>
          </a:ln>
        </p:spPr>
      </p:pic>
      <p:sp>
        <p:nvSpPr>
          <p:cNvPr id="12" name="Прямоугольник 11"/>
          <p:cNvSpPr/>
          <p:nvPr/>
        </p:nvSpPr>
        <p:spPr>
          <a:xfrm>
            <a:off x="1063208" y="5301208"/>
            <a:ext cx="7297190"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NOSE!</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000"/>
                                        <p:tgtEl>
                                          <p:spTgt spid="10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1143038" y="5301208"/>
            <a:ext cx="7137531"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EARS!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Уши.mp3">
            <a:hlinkClick r:id="" action="ppaction://media"/>
          </p:cNvPr>
          <p:cNvPicPr>
            <a:picLocks noRot="1" noChangeAspect="1"/>
          </p:cNvPicPr>
          <p:nvPr>
            <a:audioFile r:link="rId1"/>
          </p:nvPr>
        </p:nvPicPr>
        <p:blipFill>
          <a:blip r:embed="rId4" cstate="print"/>
          <a:stretch>
            <a:fillRect/>
          </a:stretch>
        </p:blipFill>
        <p:spPr>
          <a:xfrm>
            <a:off x="3707904" y="1997224"/>
            <a:ext cx="1800200" cy="180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28" name="Picture 4"/>
          <p:cNvPicPr>
            <a:picLocks noChangeAspect="1" noChangeArrowheads="1"/>
          </p:cNvPicPr>
          <p:nvPr/>
        </p:nvPicPr>
        <p:blipFill>
          <a:blip r:embed="rId3" cstate="print"/>
          <a:srcRect/>
          <a:stretch>
            <a:fillRect/>
          </a:stretch>
        </p:blipFill>
        <p:spPr bwMode="auto">
          <a:xfrm>
            <a:off x="2699792" y="476672"/>
            <a:ext cx="3456384" cy="4561164"/>
          </a:xfrm>
          <a:prstGeom prst="rect">
            <a:avLst/>
          </a:prstGeom>
          <a:noFill/>
          <a:ln w="9525">
            <a:noFill/>
            <a:miter lim="800000"/>
            <a:headEnd/>
            <a:tailEnd/>
          </a:ln>
        </p:spPr>
      </p:pic>
      <p:sp>
        <p:nvSpPr>
          <p:cNvPr id="12" name="Прямоугольник 11"/>
          <p:cNvSpPr/>
          <p:nvPr/>
        </p:nvSpPr>
        <p:spPr>
          <a:xfrm>
            <a:off x="1143038" y="5301208"/>
            <a:ext cx="7137531"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EARS!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1148424" y="5301208"/>
            <a:ext cx="7126759"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TOES!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Ноги.mp3">
            <a:hlinkClick r:id="" action="ppaction://media"/>
          </p:cNvPr>
          <p:cNvPicPr>
            <a:picLocks noRot="1" noChangeAspect="1"/>
          </p:cNvPicPr>
          <p:nvPr>
            <a:audioFile r:link="rId1"/>
          </p:nvPr>
        </p:nvPicPr>
        <p:blipFill>
          <a:blip r:embed="rId4" cstate="print"/>
          <a:stretch>
            <a:fillRect/>
          </a:stretch>
        </p:blipFill>
        <p:spPr>
          <a:xfrm>
            <a:off x="3707904" y="1988840"/>
            <a:ext cx="1872208" cy="18722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29" name="Picture 5"/>
          <p:cNvPicPr>
            <a:picLocks noChangeAspect="1" noChangeArrowheads="1"/>
          </p:cNvPicPr>
          <p:nvPr/>
        </p:nvPicPr>
        <p:blipFill>
          <a:blip r:embed="rId3" cstate="print"/>
          <a:srcRect/>
          <a:stretch>
            <a:fillRect/>
          </a:stretch>
        </p:blipFill>
        <p:spPr bwMode="auto">
          <a:xfrm>
            <a:off x="2555776" y="548680"/>
            <a:ext cx="3600400" cy="4761819"/>
          </a:xfrm>
          <a:prstGeom prst="rect">
            <a:avLst/>
          </a:prstGeom>
          <a:noFill/>
          <a:ln w="9525">
            <a:noFill/>
            <a:miter lim="800000"/>
            <a:headEnd/>
            <a:tailEnd/>
          </a:ln>
        </p:spPr>
      </p:pic>
      <p:sp>
        <p:nvSpPr>
          <p:cNvPr id="12" name="Прямоугольник 11"/>
          <p:cNvSpPr/>
          <p:nvPr/>
        </p:nvSpPr>
        <p:spPr>
          <a:xfrm>
            <a:off x="1148424" y="5301208"/>
            <a:ext cx="7126759"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Touch your TOES!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1619672" y="4293096"/>
            <a:ext cx="6081217" cy="2123658"/>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JUMP AND RUN,</a:t>
            </a:r>
          </a:p>
          <a:p>
            <a:pPr algn="ctr"/>
            <a:r>
              <a:rPr lang="en-US"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LET’S HAVE FUN!</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Повеселись.mp3">
            <a:hlinkClick r:id="" action="ppaction://media"/>
          </p:cNvPr>
          <p:cNvPicPr>
            <a:picLocks noRot="1" noChangeAspect="1"/>
          </p:cNvPicPr>
          <p:nvPr>
            <a:audioFile r:link="rId1"/>
          </p:nvPr>
        </p:nvPicPr>
        <p:blipFill>
          <a:blip r:embed="rId4" cstate="print"/>
          <a:stretch>
            <a:fillRect/>
          </a:stretch>
        </p:blipFill>
        <p:spPr>
          <a:xfrm>
            <a:off x="3707904" y="2132856"/>
            <a:ext cx="1880592" cy="18805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30" name="Picture 6"/>
          <p:cNvPicPr>
            <a:picLocks noChangeAspect="1" noChangeArrowheads="1"/>
          </p:cNvPicPr>
          <p:nvPr/>
        </p:nvPicPr>
        <p:blipFill>
          <a:blip r:embed="rId3" cstate="print"/>
          <a:srcRect/>
          <a:stretch>
            <a:fillRect/>
          </a:stretch>
        </p:blipFill>
        <p:spPr bwMode="auto">
          <a:xfrm>
            <a:off x="2843808" y="404664"/>
            <a:ext cx="2898887" cy="3816424"/>
          </a:xfrm>
          <a:prstGeom prst="rect">
            <a:avLst/>
          </a:prstGeom>
          <a:noFill/>
          <a:ln w="9525">
            <a:noFill/>
            <a:miter lim="800000"/>
            <a:headEnd/>
            <a:tailEnd/>
          </a:ln>
        </p:spPr>
      </p:pic>
      <p:sp>
        <p:nvSpPr>
          <p:cNvPr id="12" name="Прямоугольник 11"/>
          <p:cNvSpPr/>
          <p:nvPr/>
        </p:nvSpPr>
        <p:spPr>
          <a:xfrm>
            <a:off x="1619672" y="4293096"/>
            <a:ext cx="6081217" cy="2123658"/>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JUMP AND RUN,</a:t>
            </a:r>
          </a:p>
          <a:p>
            <a:pPr algn="ctr"/>
            <a:r>
              <a:rPr lang="en-US"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LET’S HAVE FUN!</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1346715" y="5301208"/>
            <a:ext cx="6730177"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WASH your FACE!</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Умойся.mp3">
            <a:hlinkClick r:id="" action="ppaction://media"/>
          </p:cNvPr>
          <p:cNvPicPr>
            <a:picLocks noRot="1" noChangeAspect="1"/>
          </p:cNvPicPr>
          <p:nvPr>
            <a:audioFile r:link="rId1"/>
          </p:nvPr>
        </p:nvPicPr>
        <p:blipFill>
          <a:blip r:embed="rId4" cstate="print"/>
          <a:stretch>
            <a:fillRect/>
          </a:stretch>
        </p:blipFill>
        <p:spPr>
          <a:xfrm>
            <a:off x="3779912" y="2060848"/>
            <a:ext cx="1944216" cy="19442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31" name="Picture 7"/>
          <p:cNvPicPr>
            <a:picLocks noChangeAspect="1" noChangeArrowheads="1"/>
          </p:cNvPicPr>
          <p:nvPr/>
        </p:nvPicPr>
        <p:blipFill>
          <a:blip r:embed="rId3" cstate="print"/>
          <a:srcRect/>
          <a:stretch>
            <a:fillRect/>
          </a:stretch>
        </p:blipFill>
        <p:spPr bwMode="auto">
          <a:xfrm>
            <a:off x="2555776" y="404664"/>
            <a:ext cx="3696328" cy="4968553"/>
          </a:xfrm>
          <a:prstGeom prst="rect">
            <a:avLst/>
          </a:prstGeom>
          <a:noFill/>
          <a:ln w="9525">
            <a:noFill/>
            <a:miter lim="800000"/>
            <a:headEnd/>
            <a:tailEnd/>
          </a:ln>
        </p:spPr>
      </p:pic>
      <p:sp>
        <p:nvSpPr>
          <p:cNvPr id="12" name="Прямоугольник 11"/>
          <p:cNvSpPr/>
          <p:nvPr/>
        </p:nvSpPr>
        <p:spPr>
          <a:xfrm>
            <a:off x="1346715" y="5301208"/>
            <a:ext cx="6730177"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WASH your FACE!</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929038" y="5301208"/>
            <a:ext cx="7565533"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WASH your HANDS!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Помой руки.mp3">
            <a:hlinkClick r:id="" action="ppaction://media"/>
          </p:cNvPr>
          <p:cNvPicPr>
            <a:picLocks noRot="1" noChangeAspect="1"/>
          </p:cNvPicPr>
          <p:nvPr>
            <a:audioFile r:link="rId1"/>
          </p:nvPr>
        </p:nvPicPr>
        <p:blipFill>
          <a:blip r:embed="rId4" cstate="print"/>
          <a:stretch>
            <a:fillRect/>
          </a:stretch>
        </p:blipFill>
        <p:spPr>
          <a:xfrm>
            <a:off x="3779912" y="2060848"/>
            <a:ext cx="1736576" cy="17365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1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32" name="Picture 8"/>
          <p:cNvPicPr>
            <a:picLocks noChangeAspect="1" noChangeArrowheads="1"/>
          </p:cNvPicPr>
          <p:nvPr/>
        </p:nvPicPr>
        <p:blipFill>
          <a:blip r:embed="rId3" cstate="print"/>
          <a:srcRect/>
          <a:stretch>
            <a:fillRect/>
          </a:stretch>
        </p:blipFill>
        <p:spPr bwMode="auto">
          <a:xfrm>
            <a:off x="2699792" y="332656"/>
            <a:ext cx="3744416" cy="5015776"/>
          </a:xfrm>
          <a:prstGeom prst="rect">
            <a:avLst/>
          </a:prstGeom>
          <a:noFill/>
          <a:ln w="9525">
            <a:noFill/>
            <a:miter lim="800000"/>
            <a:headEnd/>
            <a:tailEnd/>
          </a:ln>
        </p:spPr>
      </p:pic>
      <p:sp>
        <p:nvSpPr>
          <p:cNvPr id="12" name="Прямоугольник 11"/>
          <p:cNvSpPr/>
          <p:nvPr/>
        </p:nvSpPr>
        <p:spPr>
          <a:xfrm>
            <a:off x="929038" y="5301208"/>
            <a:ext cx="7565533"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WASH your HANDS!</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0" y="0"/>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2" name="Прямоугольник 11"/>
          <p:cNvSpPr/>
          <p:nvPr/>
        </p:nvSpPr>
        <p:spPr>
          <a:xfrm>
            <a:off x="1048207" y="5301208"/>
            <a:ext cx="7327199"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CLEAN your </a:t>
            </a:r>
            <a:r>
              <a:rPr lang="en-US"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TEETH</a:t>
            </a: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Зубы.mp3">
            <a:hlinkClick r:id="" action="ppaction://media"/>
          </p:cNvPr>
          <p:cNvPicPr>
            <a:picLocks noRot="1" noChangeAspect="1"/>
          </p:cNvPicPr>
          <p:nvPr>
            <a:audioFile r:link="rId1"/>
          </p:nvPr>
        </p:nvPicPr>
        <p:blipFill>
          <a:blip r:embed="rId4" cstate="print"/>
          <a:stretch>
            <a:fillRect/>
          </a:stretch>
        </p:blipFill>
        <p:spPr>
          <a:xfrm>
            <a:off x="3779912" y="1916832"/>
            <a:ext cx="2096616" cy="20966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2" cstate="print"/>
          <a:srcRect/>
          <a:stretch>
            <a:fillRect/>
          </a:stretch>
        </p:blipFill>
        <p:spPr bwMode="auto">
          <a:xfrm>
            <a:off x="0" y="0"/>
            <a:ext cx="9151738" cy="6858000"/>
          </a:xfrm>
          <a:prstGeom prst="rect">
            <a:avLst/>
          </a:prstGeom>
          <a:noFill/>
        </p:spPr>
      </p:pic>
      <p:pic>
        <p:nvPicPr>
          <p:cNvPr id="1033" name="Picture 9"/>
          <p:cNvPicPr>
            <a:picLocks noChangeAspect="1" noChangeArrowheads="1"/>
          </p:cNvPicPr>
          <p:nvPr/>
        </p:nvPicPr>
        <p:blipFill>
          <a:blip r:embed="rId3" cstate="print"/>
          <a:srcRect/>
          <a:stretch>
            <a:fillRect/>
          </a:stretch>
        </p:blipFill>
        <p:spPr bwMode="auto">
          <a:xfrm>
            <a:off x="2627784" y="476672"/>
            <a:ext cx="3635154" cy="4824536"/>
          </a:xfrm>
          <a:prstGeom prst="rect">
            <a:avLst/>
          </a:prstGeom>
          <a:noFill/>
          <a:ln w="9525">
            <a:noFill/>
            <a:miter lim="800000"/>
            <a:headEnd/>
            <a:tailEnd/>
          </a:ln>
        </p:spPr>
      </p:pic>
      <p:sp>
        <p:nvSpPr>
          <p:cNvPr id="12" name="Прямоугольник 11"/>
          <p:cNvSpPr/>
          <p:nvPr/>
        </p:nvSpPr>
        <p:spPr>
          <a:xfrm>
            <a:off x="1048207" y="5301208"/>
            <a:ext cx="7327199"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CLEAN your </a:t>
            </a:r>
            <a:r>
              <a:rPr lang="en-US"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TEETH</a:t>
            </a: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11" name="Прямоугольник 10"/>
          <p:cNvSpPr/>
          <p:nvPr/>
        </p:nvSpPr>
        <p:spPr>
          <a:xfrm>
            <a:off x="459713" y="2272804"/>
            <a:ext cx="7992888" cy="2308324"/>
          </a:xfrm>
          <a:prstGeom prst="rect">
            <a:avLst/>
          </a:prstGeom>
          <a:noFill/>
        </p:spPr>
        <p:txBody>
          <a:bodyPr wrap="square" lIns="91440" tIns="45720" rIns="91440" bIns="45720">
            <a:spAutoFit/>
          </a:bodyPr>
          <a:lstStyle/>
          <a:p>
            <a:pPr algn="ctr"/>
            <a:r>
              <a:rPr lang="en-US" sz="7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STAY HEALTHY, PLEASE!</a:t>
            </a:r>
            <a:endParaRPr lang="ru-RU" sz="7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2" name="Picture 2"/>
          <p:cNvPicPr>
            <a:picLocks noChangeAspect="1" noChangeArrowheads="1"/>
          </p:cNvPicPr>
          <p:nvPr/>
        </p:nvPicPr>
        <p:blipFill>
          <a:blip r:embed="rId4" cstate="print"/>
          <a:srcRect/>
          <a:stretch>
            <a:fillRect/>
          </a:stretch>
        </p:blipFill>
        <p:spPr bwMode="auto">
          <a:xfrm rot="1114715">
            <a:off x="2662457" y="434516"/>
            <a:ext cx="1397656" cy="1872208"/>
          </a:xfrm>
          <a:prstGeom prst="rect">
            <a:avLst/>
          </a:prstGeom>
          <a:noFill/>
          <a:ln w="9525">
            <a:noFill/>
            <a:miter lim="800000"/>
            <a:headEnd/>
            <a:tailEnd/>
          </a:ln>
        </p:spPr>
      </p:pic>
      <p:pic>
        <p:nvPicPr>
          <p:cNvPr id="13" name="Picture 3"/>
          <p:cNvPicPr>
            <a:picLocks noChangeAspect="1" noChangeArrowheads="1"/>
          </p:cNvPicPr>
          <p:nvPr/>
        </p:nvPicPr>
        <p:blipFill>
          <a:blip r:embed="rId5" cstate="print"/>
          <a:srcRect/>
          <a:stretch>
            <a:fillRect/>
          </a:stretch>
        </p:blipFill>
        <p:spPr bwMode="auto">
          <a:xfrm rot="20575715">
            <a:off x="641498" y="431337"/>
            <a:ext cx="1440160" cy="1891847"/>
          </a:xfrm>
          <a:prstGeom prst="rect">
            <a:avLst/>
          </a:prstGeom>
          <a:noFill/>
          <a:ln w="9525">
            <a:noFill/>
            <a:miter lim="800000"/>
            <a:headEnd/>
            <a:tailEnd/>
          </a:ln>
        </p:spPr>
      </p:pic>
      <p:pic>
        <p:nvPicPr>
          <p:cNvPr id="14" name="Picture 4"/>
          <p:cNvPicPr>
            <a:picLocks noChangeAspect="1" noChangeArrowheads="1"/>
          </p:cNvPicPr>
          <p:nvPr/>
        </p:nvPicPr>
        <p:blipFill>
          <a:blip r:embed="rId6" cstate="print"/>
          <a:srcRect/>
          <a:stretch>
            <a:fillRect/>
          </a:stretch>
        </p:blipFill>
        <p:spPr bwMode="auto">
          <a:xfrm rot="20299525">
            <a:off x="5017927" y="424880"/>
            <a:ext cx="1418732" cy="1872208"/>
          </a:xfrm>
          <a:prstGeom prst="rect">
            <a:avLst/>
          </a:prstGeom>
          <a:noFill/>
          <a:ln w="9525">
            <a:noFill/>
            <a:miter lim="800000"/>
            <a:headEnd/>
            <a:tailEnd/>
          </a:ln>
        </p:spPr>
      </p:pic>
      <p:pic>
        <p:nvPicPr>
          <p:cNvPr id="15" name="Picture 5"/>
          <p:cNvPicPr>
            <a:picLocks noChangeAspect="1" noChangeArrowheads="1"/>
          </p:cNvPicPr>
          <p:nvPr/>
        </p:nvPicPr>
        <p:blipFill>
          <a:blip r:embed="rId7" cstate="print"/>
          <a:srcRect/>
          <a:stretch>
            <a:fillRect/>
          </a:stretch>
        </p:blipFill>
        <p:spPr bwMode="auto">
          <a:xfrm rot="20496620">
            <a:off x="582704" y="4549657"/>
            <a:ext cx="1415572" cy="1872208"/>
          </a:xfrm>
          <a:prstGeom prst="rect">
            <a:avLst/>
          </a:prstGeom>
          <a:noFill/>
          <a:ln w="9525">
            <a:noFill/>
            <a:miter lim="800000"/>
            <a:headEnd/>
            <a:tailEnd/>
          </a:ln>
        </p:spPr>
      </p:pic>
      <p:pic>
        <p:nvPicPr>
          <p:cNvPr id="16" name="Picture 6"/>
          <p:cNvPicPr>
            <a:picLocks noChangeAspect="1" noChangeArrowheads="1"/>
          </p:cNvPicPr>
          <p:nvPr/>
        </p:nvPicPr>
        <p:blipFill>
          <a:blip r:embed="rId8" cstate="print"/>
          <a:srcRect/>
          <a:stretch>
            <a:fillRect/>
          </a:stretch>
        </p:blipFill>
        <p:spPr bwMode="auto">
          <a:xfrm rot="20380506">
            <a:off x="4780193" y="4536450"/>
            <a:ext cx="1422095" cy="1872208"/>
          </a:xfrm>
          <a:prstGeom prst="rect">
            <a:avLst/>
          </a:prstGeom>
          <a:noFill/>
          <a:ln w="9525">
            <a:noFill/>
            <a:miter lim="800000"/>
            <a:headEnd/>
            <a:tailEnd/>
          </a:ln>
        </p:spPr>
      </p:pic>
      <p:pic>
        <p:nvPicPr>
          <p:cNvPr id="17" name="Picture 7"/>
          <p:cNvPicPr>
            <a:picLocks noChangeAspect="1" noChangeArrowheads="1"/>
          </p:cNvPicPr>
          <p:nvPr/>
        </p:nvPicPr>
        <p:blipFill>
          <a:blip r:embed="rId9" cstate="print"/>
          <a:srcRect/>
          <a:stretch>
            <a:fillRect/>
          </a:stretch>
        </p:blipFill>
        <p:spPr bwMode="auto">
          <a:xfrm rot="1219490">
            <a:off x="2691961" y="4541534"/>
            <a:ext cx="1392819" cy="1872208"/>
          </a:xfrm>
          <a:prstGeom prst="rect">
            <a:avLst/>
          </a:prstGeom>
          <a:noFill/>
          <a:ln w="9525">
            <a:noFill/>
            <a:miter lim="800000"/>
            <a:headEnd/>
            <a:tailEnd/>
          </a:ln>
        </p:spPr>
      </p:pic>
      <p:pic>
        <p:nvPicPr>
          <p:cNvPr id="18" name="Picture 8"/>
          <p:cNvPicPr>
            <a:picLocks noChangeAspect="1" noChangeArrowheads="1"/>
          </p:cNvPicPr>
          <p:nvPr/>
        </p:nvPicPr>
        <p:blipFill>
          <a:blip r:embed="rId10" cstate="print"/>
          <a:srcRect/>
          <a:stretch>
            <a:fillRect/>
          </a:stretch>
        </p:blipFill>
        <p:spPr bwMode="auto">
          <a:xfrm rot="1468368">
            <a:off x="7169817" y="591725"/>
            <a:ext cx="1397655" cy="1872208"/>
          </a:xfrm>
          <a:prstGeom prst="rect">
            <a:avLst/>
          </a:prstGeom>
          <a:noFill/>
          <a:ln w="9525">
            <a:noFill/>
            <a:miter lim="800000"/>
            <a:headEnd/>
            <a:tailEnd/>
          </a:ln>
        </p:spPr>
      </p:pic>
      <p:pic>
        <p:nvPicPr>
          <p:cNvPr id="19" name="Picture 9"/>
          <p:cNvPicPr>
            <a:picLocks noChangeAspect="1" noChangeArrowheads="1"/>
          </p:cNvPicPr>
          <p:nvPr/>
        </p:nvPicPr>
        <p:blipFill>
          <a:blip r:embed="rId11" cstate="print"/>
          <a:srcRect/>
          <a:stretch>
            <a:fillRect/>
          </a:stretch>
        </p:blipFill>
        <p:spPr bwMode="auto">
          <a:xfrm rot="1266536">
            <a:off x="7084449" y="4562793"/>
            <a:ext cx="1440160" cy="1911364"/>
          </a:xfrm>
          <a:prstGeom prst="rect">
            <a:avLst/>
          </a:prstGeom>
          <a:noFill/>
          <a:ln w="9525">
            <a:noFill/>
            <a:miter lim="800000"/>
            <a:headEnd/>
            <a:tailEnd/>
          </a:ln>
        </p:spPr>
      </p:pic>
      <p:pic>
        <p:nvPicPr>
          <p:cNvPr id="20" name="Конец.mp3">
            <a:hlinkClick r:id="" action="ppaction://media"/>
          </p:cNvPr>
          <p:cNvPicPr>
            <a:picLocks noRot="1" noChangeAspect="1"/>
          </p:cNvPicPr>
          <p:nvPr>
            <a:audioFile r:link="rId1"/>
          </p:nvPr>
        </p:nvPicPr>
        <p:blipFill>
          <a:blip r:embed="rId12" cstate="print"/>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 presetClass="mediacall" presetSubtype="0" fill="hold" nodeType="afterEffect">
                                  <p:stCondLst>
                                    <p:cond delay="0"/>
                                  </p:stCondLst>
                                  <p:childTnLst>
                                    <p:cmd type="call" cmd="playFrom(0.0)">
                                      <p:cBhvr>
                                        <p:cTn id="43" dur="1968"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4"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sp>
        <p:nvSpPr>
          <p:cNvPr id="3" name="Прямоугольник 2"/>
          <p:cNvSpPr/>
          <p:nvPr/>
        </p:nvSpPr>
        <p:spPr>
          <a:xfrm>
            <a:off x="395536" y="1988840"/>
            <a:ext cx="8208912"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38100" dist="38100" dir="2700000" algn="tl">
                    <a:srgbClr val="000000">
                      <a:alpha val="43137"/>
                    </a:srgbClr>
                  </a:outerShdw>
                </a:effectLst>
              </a:rPr>
              <a:t>LISTEN AND READ THE </a:t>
            </a:r>
          </a:p>
          <a:p>
            <a:pPr algn="ctr"/>
            <a:r>
              <a:rPr 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38100" dist="38100" dir="2700000" algn="tl">
                    <a:srgbClr val="000000">
                      <a:alpha val="43137"/>
                    </a:srgbClr>
                  </a:outerShdw>
                </a:effectLst>
              </a:rPr>
              <a:t>WORDS</a:t>
            </a:r>
            <a:endParaRPr lang="ru-RU" sz="7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38100" dist="38100" dir="2700000" algn="tl">
                  <a:srgbClr val="000000">
                    <a:alpha val="43137"/>
                  </a:srgbClr>
                </a:outerShdw>
              </a:effectLst>
            </a:endParaRPr>
          </a:p>
        </p:txBody>
      </p:sp>
      <p:pic>
        <p:nvPicPr>
          <p:cNvPr id="1026" name="Picture 2" descr="C:\Users\Administrator\Desktop\Новая папка (4)\1.tif"/>
          <p:cNvPicPr>
            <a:picLocks noChangeAspect="1" noChangeArrowheads="1"/>
          </p:cNvPicPr>
          <p:nvPr/>
        </p:nvPicPr>
        <p:blipFill>
          <a:blip r:embed="rId3" cstate="print"/>
          <a:srcRect/>
          <a:stretch>
            <a:fillRect/>
          </a:stretch>
        </p:blipFill>
        <p:spPr bwMode="auto">
          <a:xfrm>
            <a:off x="3707904" y="548680"/>
            <a:ext cx="1512168" cy="1512168"/>
          </a:xfrm>
          <a:prstGeom prst="rect">
            <a:avLst/>
          </a:prstGeom>
          <a:noFill/>
        </p:spPr>
      </p:pic>
      <p:pic>
        <p:nvPicPr>
          <p:cNvPr id="1029" name="Picture 5" descr="C:\Users\Administrator\Desktop\Новая папка (4)\3.tif"/>
          <p:cNvPicPr>
            <a:picLocks noChangeAspect="1" noChangeArrowheads="1"/>
          </p:cNvPicPr>
          <p:nvPr/>
        </p:nvPicPr>
        <p:blipFill>
          <a:blip r:embed="rId4" cstate="print"/>
          <a:srcRect/>
          <a:stretch>
            <a:fillRect/>
          </a:stretch>
        </p:blipFill>
        <p:spPr bwMode="auto">
          <a:xfrm rot="20524332">
            <a:off x="807585" y="4633138"/>
            <a:ext cx="1512168" cy="1512168"/>
          </a:xfrm>
          <a:prstGeom prst="rect">
            <a:avLst/>
          </a:prstGeom>
          <a:noFill/>
        </p:spPr>
      </p:pic>
      <p:pic>
        <p:nvPicPr>
          <p:cNvPr id="1030" name="Picture 6" descr="C:\Users\Administrator\Desktop\Новая папка (4)\2.tif"/>
          <p:cNvPicPr>
            <a:picLocks noChangeAspect="1" noChangeArrowheads="1"/>
          </p:cNvPicPr>
          <p:nvPr/>
        </p:nvPicPr>
        <p:blipFill>
          <a:blip r:embed="rId5" cstate="print"/>
          <a:srcRect/>
          <a:stretch>
            <a:fillRect/>
          </a:stretch>
        </p:blipFill>
        <p:spPr bwMode="auto">
          <a:xfrm rot="1514192">
            <a:off x="6910429" y="4471285"/>
            <a:ext cx="1512168" cy="1512168"/>
          </a:xfrm>
          <a:prstGeom prst="rect">
            <a:avLst/>
          </a:prstGeom>
          <a:noFill/>
        </p:spPr>
      </p:pic>
    </p:spTree>
  </p:cSld>
  <p:clrMapOvr>
    <a:masterClrMapping/>
  </p:clrMapOvr>
  <p:transition>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3" cstate="print"/>
          <a:srcRect/>
          <a:stretch>
            <a:fillRect/>
          </a:stretch>
        </p:blipFill>
        <p:spPr bwMode="auto">
          <a:xfrm>
            <a:off x="0" y="0"/>
            <a:ext cx="9151740" cy="6858000"/>
          </a:xfrm>
          <a:prstGeom prst="rect">
            <a:avLst/>
          </a:prstGeom>
          <a:noFill/>
        </p:spPr>
      </p:pic>
      <p:pic>
        <p:nvPicPr>
          <p:cNvPr id="1026" name="Picture 2" descr="C:\Users\Administrator\Desktop\Новая папка (4)\1.tif"/>
          <p:cNvPicPr>
            <a:picLocks noChangeAspect="1" noChangeArrowheads="1"/>
          </p:cNvPicPr>
          <p:nvPr/>
        </p:nvPicPr>
        <p:blipFill>
          <a:blip r:embed="rId4" cstate="print"/>
          <a:srcRect/>
          <a:stretch>
            <a:fillRect/>
          </a:stretch>
        </p:blipFill>
        <p:spPr bwMode="auto">
          <a:xfrm>
            <a:off x="683568" y="620688"/>
            <a:ext cx="1152128" cy="1152128"/>
          </a:xfrm>
          <a:prstGeom prst="rect">
            <a:avLst/>
          </a:prstGeom>
          <a:noFill/>
        </p:spPr>
      </p:pic>
      <p:sp>
        <p:nvSpPr>
          <p:cNvPr id="7" name="TextBox 6"/>
          <p:cNvSpPr txBox="1"/>
          <p:nvPr/>
        </p:nvSpPr>
        <p:spPr>
          <a:xfrm>
            <a:off x="1115616" y="2226344"/>
            <a:ext cx="3096344" cy="4154984"/>
          </a:xfrm>
          <a:prstGeom prst="rect">
            <a:avLst/>
          </a:prstGeom>
          <a:noFill/>
        </p:spPr>
        <p:txBody>
          <a:bodyPr wrap="square" rtlCol="0">
            <a:spAutoFit/>
          </a:bodyPr>
          <a:lstStyle/>
          <a:p>
            <a:r>
              <a:rPr lang="en-US" sz="6600" b="1" u="sng" dirty="0" smtClean="0">
                <a:solidFill>
                  <a:srgbClr val="C00000"/>
                </a:solidFill>
                <a:effectLst>
                  <a:outerShdw blurRad="38100" dist="38100" dir="2700000" algn="tl">
                    <a:srgbClr val="000000">
                      <a:alpha val="43137"/>
                    </a:srgbClr>
                  </a:outerShdw>
                </a:effectLst>
              </a:rPr>
              <a:t>sh</a:t>
            </a:r>
            <a:r>
              <a:rPr lang="en-US" sz="6600" b="1" u="sng" dirty="0" smtClean="0">
                <a:effectLst>
                  <a:outerShdw blurRad="38100" dist="38100" dir="2700000" algn="tl">
                    <a:srgbClr val="000000">
                      <a:alpha val="43137"/>
                    </a:srgbClr>
                  </a:outerShdw>
                </a:effectLst>
              </a:rPr>
              <a:t>irt</a:t>
            </a:r>
          </a:p>
          <a:p>
            <a:r>
              <a:rPr lang="en-US" sz="6600" b="1" u="sng" dirty="0" smtClean="0">
                <a:solidFill>
                  <a:srgbClr val="C00000"/>
                </a:solidFill>
                <a:effectLst>
                  <a:outerShdw blurRad="38100" dist="38100" dir="2700000" algn="tl">
                    <a:srgbClr val="000000">
                      <a:alpha val="43137"/>
                    </a:srgbClr>
                  </a:outerShdw>
                </a:effectLst>
              </a:rPr>
              <a:t>sh</a:t>
            </a:r>
            <a:r>
              <a:rPr lang="en-US" sz="6600" b="1" u="sng" dirty="0" smtClean="0">
                <a:effectLst>
                  <a:outerShdw blurRad="38100" dist="38100" dir="2700000" algn="tl">
                    <a:srgbClr val="000000">
                      <a:alpha val="43137"/>
                    </a:srgbClr>
                  </a:outerShdw>
                </a:effectLst>
              </a:rPr>
              <a:t>ort</a:t>
            </a:r>
          </a:p>
          <a:p>
            <a:r>
              <a:rPr lang="en-US" sz="6600" b="1" u="sng" dirty="0" smtClean="0">
                <a:solidFill>
                  <a:srgbClr val="C00000"/>
                </a:solidFill>
                <a:effectLst>
                  <a:outerShdw blurRad="38100" dist="38100" dir="2700000" algn="tl">
                    <a:srgbClr val="000000">
                      <a:alpha val="43137"/>
                    </a:srgbClr>
                  </a:outerShdw>
                </a:effectLst>
              </a:rPr>
              <a:t>sh</a:t>
            </a:r>
            <a:r>
              <a:rPr lang="en-US" sz="6600" b="1" u="sng" dirty="0" smtClean="0">
                <a:effectLst>
                  <a:outerShdw blurRad="38100" dist="38100" dir="2700000" algn="tl">
                    <a:srgbClr val="000000">
                      <a:alpha val="43137"/>
                    </a:srgbClr>
                  </a:outerShdw>
                </a:effectLst>
              </a:rPr>
              <a:t>e</a:t>
            </a:r>
            <a:r>
              <a:rPr lang="en-US" sz="6600" b="1" dirty="0" smtClean="0">
                <a:effectLst>
                  <a:outerShdw blurRad="38100" dist="38100" dir="2700000" algn="tl">
                    <a:srgbClr val="000000">
                      <a:alpha val="43137"/>
                    </a:srgbClr>
                  </a:outerShdw>
                </a:effectLst>
              </a:rPr>
              <a:t> </a:t>
            </a:r>
          </a:p>
          <a:p>
            <a:r>
              <a:rPr lang="en-US" sz="6600" b="1" u="sng" dirty="0" smtClean="0">
                <a:effectLst>
                  <a:outerShdw blurRad="38100" dist="38100" dir="2700000" algn="tl">
                    <a:srgbClr val="000000">
                      <a:alpha val="43137"/>
                    </a:srgbClr>
                  </a:outerShdw>
                </a:effectLst>
              </a:rPr>
              <a:t>fi</a:t>
            </a:r>
            <a:r>
              <a:rPr lang="en-US" sz="6600" b="1" u="sng" dirty="0" smtClean="0">
                <a:solidFill>
                  <a:srgbClr val="C00000"/>
                </a:solidFill>
                <a:effectLst>
                  <a:outerShdw blurRad="38100" dist="38100" dir="2700000" algn="tl">
                    <a:srgbClr val="000000">
                      <a:alpha val="43137"/>
                    </a:srgbClr>
                  </a:outerShdw>
                </a:effectLst>
              </a:rPr>
              <a:t>sh</a:t>
            </a:r>
          </a:p>
        </p:txBody>
      </p:sp>
      <p:sp>
        <p:nvSpPr>
          <p:cNvPr id="8" name="TextBox 7"/>
          <p:cNvSpPr txBox="1"/>
          <p:nvPr/>
        </p:nvSpPr>
        <p:spPr>
          <a:xfrm>
            <a:off x="3491880" y="908720"/>
            <a:ext cx="1800200" cy="1600438"/>
          </a:xfrm>
          <a:prstGeom prst="rect">
            <a:avLst/>
          </a:prstGeom>
          <a:noFill/>
        </p:spPr>
        <p:txBody>
          <a:bodyPr wrap="square" rtlCol="0">
            <a:spAutoFit/>
          </a:bodyPr>
          <a:lstStyle/>
          <a:p>
            <a:r>
              <a:rPr lang="en-US" sz="8000" b="1" dirty="0" smtClean="0">
                <a:effectLst>
                  <a:outerShdw blurRad="38100" dist="38100" dir="2700000" algn="tl">
                    <a:srgbClr val="000000">
                      <a:alpha val="43137"/>
                    </a:srgbClr>
                  </a:outerShdw>
                </a:effectLst>
              </a:rPr>
              <a:t>[ </a:t>
            </a:r>
            <a:r>
              <a:rPr lang="en-US" sz="8000" b="1" dirty="0" smtClean="0">
                <a:solidFill>
                  <a:srgbClr val="C00000"/>
                </a:solidFill>
                <a:effectLst>
                  <a:outerShdw blurRad="38100" dist="38100" dir="2700000" algn="tl">
                    <a:srgbClr val="000000">
                      <a:alpha val="43137"/>
                    </a:srgbClr>
                  </a:outerShdw>
                </a:effectLst>
              </a:rPr>
              <a:t>ʃ</a:t>
            </a:r>
            <a:r>
              <a:rPr lang="en-US" sz="8000" b="1" dirty="0" smtClean="0">
                <a:effectLst>
                  <a:outerShdw blurRad="38100" dist="38100" dir="2700000" algn="tl">
                    <a:srgbClr val="000000">
                      <a:alpha val="43137"/>
                    </a:srgbClr>
                  </a:outerShdw>
                </a:effectLst>
              </a:rPr>
              <a:t> ] </a:t>
            </a:r>
          </a:p>
          <a:p>
            <a:endParaRPr lang="ru-RU" dirty="0">
              <a:effectLst>
                <a:outerShdw blurRad="38100" dist="38100" dir="2700000" algn="tl">
                  <a:srgbClr val="000000">
                    <a:alpha val="43137"/>
                  </a:srgbClr>
                </a:outerShdw>
              </a:effectLst>
            </a:endParaRPr>
          </a:p>
        </p:txBody>
      </p:sp>
      <p:sp>
        <p:nvSpPr>
          <p:cNvPr id="9" name="TextBox 8"/>
          <p:cNvSpPr txBox="1"/>
          <p:nvPr/>
        </p:nvSpPr>
        <p:spPr>
          <a:xfrm>
            <a:off x="5364088" y="2586384"/>
            <a:ext cx="2448272" cy="4154984"/>
          </a:xfrm>
          <a:prstGeom prst="rect">
            <a:avLst/>
          </a:prstGeom>
          <a:noFill/>
        </p:spPr>
        <p:txBody>
          <a:bodyPr wrap="square" rtlCol="0">
            <a:spAutoFit/>
          </a:bodyPr>
          <a:lstStyle/>
          <a:p>
            <a:r>
              <a:rPr lang="en-US" sz="6600" b="1" u="sng" dirty="0" smtClean="0">
                <a:solidFill>
                  <a:srgbClr val="C00000"/>
                </a:solidFill>
                <a:effectLst>
                  <a:outerShdw blurRad="38100" dist="38100" dir="2700000" algn="tl">
                    <a:srgbClr val="000000">
                      <a:alpha val="43137"/>
                    </a:srgbClr>
                  </a:outerShdw>
                </a:effectLst>
              </a:rPr>
              <a:t>sh</a:t>
            </a:r>
            <a:r>
              <a:rPr lang="en-US" sz="6600" b="1" u="sng" dirty="0" smtClean="0">
                <a:effectLst>
                  <a:outerShdw blurRad="38100" dist="38100" dir="2700000" algn="tl">
                    <a:srgbClr val="000000">
                      <a:alpha val="43137"/>
                    </a:srgbClr>
                  </a:outerShdw>
                </a:effectLst>
              </a:rPr>
              <a:t>op</a:t>
            </a:r>
          </a:p>
          <a:p>
            <a:r>
              <a:rPr lang="en-US" sz="6600" b="1" u="sng" dirty="0" smtClean="0">
                <a:solidFill>
                  <a:srgbClr val="C00000"/>
                </a:solidFill>
                <a:effectLst>
                  <a:outerShdw blurRad="38100" dist="38100" dir="2700000" algn="tl">
                    <a:srgbClr val="000000">
                      <a:alpha val="43137"/>
                    </a:srgbClr>
                  </a:outerShdw>
                </a:effectLst>
              </a:rPr>
              <a:t>sh</a:t>
            </a:r>
            <a:r>
              <a:rPr lang="en-US" sz="6600" b="1" u="sng" dirty="0" smtClean="0">
                <a:effectLst>
                  <a:outerShdw blurRad="38100" dist="38100" dir="2700000" algn="tl">
                    <a:srgbClr val="000000">
                      <a:alpha val="43137"/>
                    </a:srgbClr>
                  </a:outerShdw>
                </a:effectLst>
              </a:rPr>
              <a:t>y</a:t>
            </a:r>
          </a:p>
          <a:p>
            <a:r>
              <a:rPr lang="en-US" sz="6600" b="1" u="sng" dirty="0" smtClean="0">
                <a:effectLst>
                  <a:outerShdw blurRad="38100" dist="38100" dir="2700000" algn="tl">
                    <a:srgbClr val="000000">
                      <a:alpha val="43137"/>
                    </a:srgbClr>
                  </a:outerShdw>
                </a:effectLst>
              </a:rPr>
              <a:t>wa</a:t>
            </a:r>
            <a:r>
              <a:rPr lang="en-US" sz="6600" b="1" u="sng" dirty="0" smtClean="0">
                <a:solidFill>
                  <a:srgbClr val="C00000"/>
                </a:solidFill>
                <a:effectLst>
                  <a:outerShdw blurRad="38100" dist="38100" dir="2700000" algn="tl">
                    <a:srgbClr val="000000">
                      <a:alpha val="43137"/>
                    </a:srgbClr>
                  </a:outerShdw>
                </a:effectLst>
              </a:rPr>
              <a:t>sh</a:t>
            </a:r>
            <a:endParaRPr lang="ru-RU" sz="6600" b="1" u="sng" dirty="0" smtClean="0">
              <a:solidFill>
                <a:srgbClr val="C00000"/>
              </a:solidFill>
              <a:effectLst>
                <a:outerShdw blurRad="38100" dist="38100" dir="2700000" algn="tl">
                  <a:srgbClr val="000000">
                    <a:alpha val="43137"/>
                  </a:srgbClr>
                </a:outerShdw>
              </a:effectLst>
            </a:endParaRPr>
          </a:p>
          <a:p>
            <a:endParaRPr lang="ru-RU" sz="6600" dirty="0">
              <a:effectLst>
                <a:outerShdw blurRad="38100" dist="38100" dir="2700000" algn="tl">
                  <a:srgbClr val="000000">
                    <a:alpha val="43137"/>
                  </a:srgbClr>
                </a:outerShdw>
              </a:effectLst>
            </a:endParaRPr>
          </a:p>
        </p:txBody>
      </p:sp>
      <p:pic>
        <p:nvPicPr>
          <p:cNvPr id="10" name="Ш.mp3">
            <a:hlinkClick r:id="" action="ppaction://media"/>
          </p:cNvPr>
          <p:cNvPicPr>
            <a:picLocks noRot="1" noChangeAspect="1"/>
          </p:cNvPicPr>
          <p:nvPr>
            <a:audioFile r:link="rId1"/>
          </p:nvPr>
        </p:nvPicPr>
        <p:blipFill>
          <a:blip r:embed="rId5" cstate="print"/>
          <a:stretch>
            <a:fillRect/>
          </a:stretch>
        </p:blipFill>
        <p:spPr>
          <a:xfrm>
            <a:off x="8839200" y="6553200"/>
            <a:ext cx="304800" cy="3048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2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3" cstate="print"/>
          <a:srcRect/>
          <a:stretch>
            <a:fillRect/>
          </a:stretch>
        </p:blipFill>
        <p:spPr bwMode="auto">
          <a:xfrm>
            <a:off x="0" y="0"/>
            <a:ext cx="9151740" cy="6858000"/>
          </a:xfrm>
          <a:prstGeom prst="rect">
            <a:avLst/>
          </a:prstGeom>
          <a:noFill/>
        </p:spPr>
      </p:pic>
      <p:pic>
        <p:nvPicPr>
          <p:cNvPr id="1030" name="Picture 6" descr="C:\Users\Administrator\Desktop\Новая папка (4)\2.tif"/>
          <p:cNvPicPr>
            <a:picLocks noChangeAspect="1" noChangeArrowheads="1"/>
          </p:cNvPicPr>
          <p:nvPr/>
        </p:nvPicPr>
        <p:blipFill>
          <a:blip r:embed="rId4" cstate="print"/>
          <a:srcRect/>
          <a:stretch>
            <a:fillRect/>
          </a:stretch>
        </p:blipFill>
        <p:spPr bwMode="auto">
          <a:xfrm>
            <a:off x="611560" y="548680"/>
            <a:ext cx="1224136" cy="1224136"/>
          </a:xfrm>
          <a:prstGeom prst="rect">
            <a:avLst/>
          </a:prstGeom>
          <a:noFill/>
        </p:spPr>
      </p:pic>
      <p:sp>
        <p:nvSpPr>
          <p:cNvPr id="7" name="TextBox 6"/>
          <p:cNvSpPr txBox="1"/>
          <p:nvPr/>
        </p:nvSpPr>
        <p:spPr>
          <a:xfrm>
            <a:off x="3491880" y="908720"/>
            <a:ext cx="1800200" cy="1600438"/>
          </a:xfrm>
          <a:prstGeom prst="rect">
            <a:avLst/>
          </a:prstGeom>
          <a:noFill/>
        </p:spPr>
        <p:txBody>
          <a:bodyPr wrap="square" rtlCol="0">
            <a:spAutoFit/>
          </a:bodyPr>
          <a:lstStyle/>
          <a:p>
            <a:r>
              <a:rPr lang="en-US" sz="8000" b="1" dirty="0" smtClean="0">
                <a:effectLst>
                  <a:outerShdw blurRad="38100" dist="38100" dir="2700000" algn="tl">
                    <a:srgbClr val="000000">
                      <a:alpha val="43137"/>
                    </a:srgbClr>
                  </a:outerShdw>
                </a:effectLst>
              </a:rPr>
              <a:t>[ </a:t>
            </a:r>
            <a:r>
              <a:rPr lang="en-US" sz="8000" dirty="0" smtClean="0">
                <a:solidFill>
                  <a:srgbClr val="C00000"/>
                </a:solidFill>
                <a:effectLst>
                  <a:outerShdw blurRad="38100" dist="38100" dir="2700000" algn="tl">
                    <a:srgbClr val="000000">
                      <a:alpha val="43137"/>
                    </a:srgbClr>
                  </a:outerShdw>
                </a:effectLst>
              </a:rPr>
              <a:t>ʧ</a:t>
            </a:r>
            <a:r>
              <a:rPr lang="en-US" sz="8000" b="1" dirty="0" smtClean="0">
                <a:effectLst>
                  <a:outerShdw blurRad="38100" dist="38100" dir="2700000" algn="tl">
                    <a:srgbClr val="000000">
                      <a:alpha val="43137"/>
                    </a:srgbClr>
                  </a:outerShdw>
                </a:effectLst>
              </a:rPr>
              <a:t> ] </a:t>
            </a:r>
          </a:p>
          <a:p>
            <a:endParaRPr lang="ru-RU" dirty="0">
              <a:effectLst>
                <a:outerShdw blurRad="38100" dist="38100" dir="2700000" algn="tl">
                  <a:srgbClr val="000000">
                    <a:alpha val="43137"/>
                  </a:srgbClr>
                </a:outerShdw>
              </a:effectLst>
            </a:endParaRPr>
          </a:p>
        </p:txBody>
      </p:sp>
      <p:sp>
        <p:nvSpPr>
          <p:cNvPr id="8" name="TextBox 7"/>
          <p:cNvSpPr txBox="1"/>
          <p:nvPr/>
        </p:nvSpPr>
        <p:spPr>
          <a:xfrm>
            <a:off x="1187624" y="2708920"/>
            <a:ext cx="3096344" cy="3139321"/>
          </a:xfrm>
          <a:prstGeom prst="rect">
            <a:avLst/>
          </a:prstGeom>
          <a:noFill/>
        </p:spPr>
        <p:txBody>
          <a:bodyPr wrap="square" rtlCol="0">
            <a:spAutoFit/>
          </a:bodyPr>
          <a:lstStyle/>
          <a:p>
            <a:r>
              <a:rPr lang="en-US" sz="6600" b="1" u="sng" dirty="0" smtClean="0">
                <a:solidFill>
                  <a:srgbClr val="C00000"/>
                </a:solidFill>
                <a:effectLst>
                  <a:outerShdw blurRad="38100" dist="38100" dir="2700000" algn="tl">
                    <a:srgbClr val="000000">
                      <a:alpha val="43137"/>
                    </a:srgbClr>
                  </a:outerShdw>
                </a:effectLst>
              </a:rPr>
              <a:t>ch</a:t>
            </a:r>
            <a:r>
              <a:rPr lang="en-US" sz="6600" b="1" u="sng" dirty="0" smtClean="0">
                <a:effectLst>
                  <a:outerShdw blurRad="38100" dist="38100" dir="2700000" algn="tl">
                    <a:srgbClr val="000000">
                      <a:alpha val="43137"/>
                    </a:srgbClr>
                  </a:outerShdw>
                </a:effectLst>
              </a:rPr>
              <a:t>eese</a:t>
            </a:r>
          </a:p>
          <a:p>
            <a:r>
              <a:rPr lang="en-US" sz="6600" b="1" u="sng" dirty="0" smtClean="0">
                <a:effectLst>
                  <a:outerShdw blurRad="38100" dist="38100" dir="2700000" algn="tl">
                    <a:srgbClr val="000000">
                      <a:alpha val="43137"/>
                    </a:srgbClr>
                  </a:outerShdw>
                </a:effectLst>
              </a:rPr>
              <a:t>tea</a:t>
            </a:r>
            <a:r>
              <a:rPr lang="en-US" sz="6600" b="1" u="sng" dirty="0" smtClean="0">
                <a:solidFill>
                  <a:srgbClr val="C00000"/>
                </a:solidFill>
                <a:effectLst>
                  <a:outerShdw blurRad="38100" dist="38100" dir="2700000" algn="tl">
                    <a:srgbClr val="000000">
                      <a:alpha val="43137"/>
                    </a:srgbClr>
                  </a:outerShdw>
                </a:effectLst>
              </a:rPr>
              <a:t>ch</a:t>
            </a:r>
          </a:p>
          <a:p>
            <a:r>
              <a:rPr lang="en-US" sz="6600" b="1" u="sng" dirty="0" smtClean="0">
                <a:effectLst>
                  <a:outerShdw blurRad="38100" dist="38100" dir="2700000" algn="tl">
                    <a:srgbClr val="000000">
                      <a:alpha val="43137"/>
                    </a:srgbClr>
                  </a:outerShdw>
                </a:effectLst>
              </a:rPr>
              <a:t>tea</a:t>
            </a:r>
            <a:r>
              <a:rPr lang="en-US" sz="6600" b="1" u="sng" dirty="0" smtClean="0">
                <a:solidFill>
                  <a:srgbClr val="C00000"/>
                </a:solidFill>
                <a:effectLst>
                  <a:outerShdw blurRad="38100" dist="38100" dir="2700000" algn="tl">
                    <a:srgbClr val="000000">
                      <a:alpha val="43137"/>
                    </a:srgbClr>
                  </a:outerShdw>
                </a:effectLst>
              </a:rPr>
              <a:t>ch</a:t>
            </a:r>
            <a:r>
              <a:rPr lang="en-US" sz="6600" b="1" u="sng" dirty="0" smtClean="0">
                <a:effectLst>
                  <a:outerShdw blurRad="38100" dist="38100" dir="2700000" algn="tl">
                    <a:srgbClr val="000000">
                      <a:alpha val="43137"/>
                    </a:srgbClr>
                  </a:outerShdw>
                </a:effectLst>
              </a:rPr>
              <a:t>er</a:t>
            </a:r>
            <a:r>
              <a:rPr lang="en-US" sz="5400" b="1" dirty="0" smtClean="0">
                <a:effectLst>
                  <a:outerShdw blurRad="38100" dist="38100" dir="2700000" algn="tl">
                    <a:srgbClr val="000000">
                      <a:alpha val="43137"/>
                    </a:srgbClr>
                  </a:outerShdw>
                </a:effectLst>
              </a:rPr>
              <a:t> </a:t>
            </a:r>
          </a:p>
        </p:txBody>
      </p:sp>
      <p:sp>
        <p:nvSpPr>
          <p:cNvPr id="9" name="TextBox 8"/>
          <p:cNvSpPr txBox="1"/>
          <p:nvPr/>
        </p:nvSpPr>
        <p:spPr>
          <a:xfrm>
            <a:off x="5220072" y="3140968"/>
            <a:ext cx="2448272" cy="2400657"/>
          </a:xfrm>
          <a:prstGeom prst="rect">
            <a:avLst/>
          </a:prstGeom>
          <a:noFill/>
        </p:spPr>
        <p:txBody>
          <a:bodyPr wrap="square" rtlCol="0">
            <a:spAutoFit/>
          </a:bodyPr>
          <a:lstStyle/>
          <a:p>
            <a:r>
              <a:rPr lang="en-US" sz="6600" b="1" u="sng" dirty="0" smtClean="0">
                <a:effectLst>
                  <a:outerShdw blurRad="38100" dist="38100" dir="2700000" algn="tl">
                    <a:srgbClr val="000000">
                      <a:alpha val="43137"/>
                    </a:srgbClr>
                  </a:outerShdw>
                </a:effectLst>
              </a:rPr>
              <a:t>mu</a:t>
            </a:r>
            <a:r>
              <a:rPr lang="en-US" sz="6600" b="1" u="sng" dirty="0" smtClean="0">
                <a:solidFill>
                  <a:srgbClr val="C00000"/>
                </a:solidFill>
                <a:effectLst>
                  <a:outerShdw blurRad="38100" dist="38100" dir="2700000" algn="tl">
                    <a:srgbClr val="000000">
                      <a:alpha val="43137"/>
                    </a:srgbClr>
                  </a:outerShdw>
                </a:effectLst>
              </a:rPr>
              <a:t>ch</a:t>
            </a:r>
          </a:p>
          <a:p>
            <a:r>
              <a:rPr lang="en-US" sz="6600" b="1" u="sng" dirty="0" smtClean="0">
                <a:solidFill>
                  <a:srgbClr val="C00000"/>
                </a:solidFill>
                <a:effectLst>
                  <a:outerShdw blurRad="38100" dist="38100" dir="2700000" algn="tl">
                    <a:srgbClr val="000000">
                      <a:alpha val="43137"/>
                    </a:srgbClr>
                  </a:outerShdw>
                </a:effectLst>
              </a:rPr>
              <a:t>ch</a:t>
            </a:r>
            <a:r>
              <a:rPr lang="en-US" sz="6600" b="1" u="sng" dirty="0" smtClean="0">
                <a:effectLst>
                  <a:outerShdw blurRad="38100" dist="38100" dir="2700000" algn="tl">
                    <a:srgbClr val="000000">
                      <a:alpha val="43137"/>
                    </a:srgbClr>
                  </a:outerShdw>
                </a:effectLst>
              </a:rPr>
              <a:t>ess</a:t>
            </a:r>
          </a:p>
          <a:p>
            <a:endParaRPr lang="ru-RU" dirty="0">
              <a:effectLst>
                <a:outerShdw blurRad="38100" dist="38100" dir="2700000" algn="tl">
                  <a:srgbClr val="000000">
                    <a:alpha val="43137"/>
                  </a:srgbClr>
                </a:outerShdw>
              </a:effectLst>
            </a:endParaRPr>
          </a:p>
        </p:txBody>
      </p:sp>
      <p:pic>
        <p:nvPicPr>
          <p:cNvPr id="10" name="Ч.mp3">
            <a:hlinkClick r:id="" action="ppaction://media"/>
          </p:cNvPr>
          <p:cNvPicPr>
            <a:picLocks noRot="1" noChangeAspect="1"/>
          </p:cNvPicPr>
          <p:nvPr>
            <a:audioFile r:link="rId1"/>
          </p:nvPr>
        </p:nvPicPr>
        <p:blipFill>
          <a:blip r:embed="rId5" cstate="print"/>
          <a:stretch>
            <a:fillRect/>
          </a:stretch>
        </p:blipFill>
        <p:spPr>
          <a:xfrm>
            <a:off x="8839200" y="6553200"/>
            <a:ext cx="304800" cy="3048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4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3" cstate="print"/>
          <a:srcRect/>
          <a:stretch>
            <a:fillRect/>
          </a:stretch>
        </p:blipFill>
        <p:spPr bwMode="auto">
          <a:xfrm>
            <a:off x="0" y="0"/>
            <a:ext cx="9151740" cy="6858000"/>
          </a:xfrm>
          <a:prstGeom prst="rect">
            <a:avLst/>
          </a:prstGeom>
          <a:noFill/>
        </p:spPr>
      </p:pic>
      <p:pic>
        <p:nvPicPr>
          <p:cNvPr id="1029" name="Picture 5" descr="C:\Users\Administrator\Desktop\Новая папка (4)\3.tif"/>
          <p:cNvPicPr>
            <a:picLocks noChangeAspect="1" noChangeArrowheads="1"/>
          </p:cNvPicPr>
          <p:nvPr/>
        </p:nvPicPr>
        <p:blipFill>
          <a:blip r:embed="rId4" cstate="print"/>
          <a:srcRect/>
          <a:stretch>
            <a:fillRect/>
          </a:stretch>
        </p:blipFill>
        <p:spPr bwMode="auto">
          <a:xfrm>
            <a:off x="611560" y="476672"/>
            <a:ext cx="1152128" cy="1152128"/>
          </a:xfrm>
          <a:prstGeom prst="rect">
            <a:avLst/>
          </a:prstGeom>
          <a:noFill/>
        </p:spPr>
      </p:pic>
      <p:sp>
        <p:nvSpPr>
          <p:cNvPr id="7" name="TextBox 6"/>
          <p:cNvSpPr txBox="1"/>
          <p:nvPr/>
        </p:nvSpPr>
        <p:spPr>
          <a:xfrm>
            <a:off x="3491880" y="908720"/>
            <a:ext cx="2592288" cy="1600438"/>
          </a:xfrm>
          <a:prstGeom prst="rect">
            <a:avLst/>
          </a:prstGeom>
          <a:noFill/>
        </p:spPr>
        <p:txBody>
          <a:bodyPr wrap="square" rtlCol="0">
            <a:spAutoFit/>
          </a:bodyPr>
          <a:lstStyle/>
          <a:p>
            <a:r>
              <a:rPr lang="en-US" sz="8000" b="1" dirty="0" smtClean="0">
                <a:effectLst>
                  <a:outerShdw blurRad="38100" dist="38100" dir="2700000" algn="tl">
                    <a:srgbClr val="000000">
                      <a:alpha val="43137"/>
                    </a:srgbClr>
                  </a:outerShdw>
                </a:effectLst>
              </a:rPr>
              <a:t>[ </a:t>
            </a:r>
            <a:r>
              <a:rPr lang="en-US" sz="8000" dirty="0" smtClean="0">
                <a:solidFill>
                  <a:srgbClr val="C00000"/>
                </a:solidFill>
                <a:effectLst>
                  <a:outerShdw blurRad="38100" dist="38100" dir="2700000" algn="tl">
                    <a:srgbClr val="000000">
                      <a:alpha val="43137"/>
                    </a:srgbClr>
                  </a:outerShdw>
                </a:effectLst>
              </a:rPr>
              <a:t>ʤ</a:t>
            </a:r>
            <a:r>
              <a:rPr lang="en-US" sz="8000" b="1" dirty="0" smtClean="0">
                <a:effectLst>
                  <a:outerShdw blurRad="38100" dist="38100" dir="2700000" algn="tl">
                    <a:srgbClr val="000000">
                      <a:alpha val="43137"/>
                    </a:srgbClr>
                  </a:outerShdw>
                </a:effectLst>
              </a:rPr>
              <a:t> ] </a:t>
            </a:r>
          </a:p>
          <a:p>
            <a:endParaRPr lang="ru-RU" dirty="0">
              <a:effectLst>
                <a:outerShdw blurRad="38100" dist="38100" dir="2700000" algn="tl">
                  <a:srgbClr val="000000">
                    <a:alpha val="43137"/>
                  </a:srgbClr>
                </a:outerShdw>
              </a:effectLst>
            </a:endParaRPr>
          </a:p>
        </p:txBody>
      </p:sp>
      <p:sp>
        <p:nvSpPr>
          <p:cNvPr id="8" name="TextBox 7"/>
          <p:cNvSpPr txBox="1"/>
          <p:nvPr/>
        </p:nvSpPr>
        <p:spPr>
          <a:xfrm>
            <a:off x="899592" y="2708920"/>
            <a:ext cx="3096344" cy="3139321"/>
          </a:xfrm>
          <a:prstGeom prst="rect">
            <a:avLst/>
          </a:prstGeom>
          <a:noFill/>
        </p:spPr>
        <p:txBody>
          <a:bodyPr wrap="square" rtlCol="0">
            <a:spAutoFit/>
          </a:bodyPr>
          <a:lstStyle/>
          <a:p>
            <a:r>
              <a:rPr lang="en-US" sz="6600" b="1" dirty="0" smtClean="0">
                <a:solidFill>
                  <a:srgbClr val="C00000"/>
                </a:solidFill>
                <a:effectLst>
                  <a:outerShdw blurRad="38100" dist="38100" dir="2700000" algn="tl">
                    <a:srgbClr val="000000">
                      <a:alpha val="43137"/>
                    </a:srgbClr>
                  </a:outerShdw>
                </a:effectLst>
              </a:rPr>
              <a:t>j</a:t>
            </a:r>
            <a:r>
              <a:rPr lang="en-US" sz="6600" b="1" u="sng" dirty="0" smtClean="0">
                <a:effectLst>
                  <a:outerShdw blurRad="38100" dist="38100" dir="2700000" algn="tl">
                    <a:srgbClr val="000000">
                      <a:alpha val="43137"/>
                    </a:srgbClr>
                  </a:outerShdw>
                </a:effectLst>
              </a:rPr>
              <a:t>ump</a:t>
            </a:r>
          </a:p>
          <a:p>
            <a:r>
              <a:rPr lang="en-US" sz="6600" b="1" u="sng" dirty="0" smtClean="0">
                <a:effectLst>
                  <a:outerShdw blurRad="38100" dist="38100" dir="2700000" algn="tl">
                    <a:srgbClr val="000000">
                      <a:alpha val="43137"/>
                    </a:srgbClr>
                  </a:outerShdw>
                </a:effectLst>
              </a:rPr>
              <a:t>cabba</a:t>
            </a:r>
            <a:r>
              <a:rPr lang="en-US" sz="6600" b="1" u="sng" dirty="0" smtClean="0">
                <a:solidFill>
                  <a:srgbClr val="C00000"/>
                </a:solidFill>
                <a:effectLst>
                  <a:outerShdw blurRad="38100" dist="38100" dir="2700000" algn="tl">
                    <a:srgbClr val="000000">
                      <a:alpha val="43137"/>
                    </a:srgbClr>
                  </a:outerShdw>
                </a:effectLst>
              </a:rPr>
              <a:t>g</a:t>
            </a:r>
            <a:r>
              <a:rPr lang="en-US" sz="6600" b="1" u="sng" dirty="0" smtClean="0">
                <a:effectLst>
                  <a:outerShdw blurRad="38100" dist="38100" dir="2700000" algn="tl">
                    <a:srgbClr val="000000">
                      <a:alpha val="43137"/>
                    </a:srgbClr>
                  </a:outerShdw>
                </a:effectLst>
              </a:rPr>
              <a:t>e</a:t>
            </a:r>
          </a:p>
          <a:p>
            <a:r>
              <a:rPr lang="en-US" sz="6600" b="1" dirty="0" smtClean="0">
                <a:solidFill>
                  <a:srgbClr val="C00000"/>
                </a:solidFill>
                <a:effectLst>
                  <a:outerShdw blurRad="38100" dist="38100" dir="2700000" algn="tl">
                    <a:srgbClr val="000000">
                      <a:alpha val="43137"/>
                    </a:srgbClr>
                  </a:outerShdw>
                </a:effectLst>
              </a:rPr>
              <a:t>j</a:t>
            </a:r>
            <a:r>
              <a:rPr lang="en-US" sz="6600" b="1" u="sng" dirty="0" smtClean="0">
                <a:effectLst>
                  <a:outerShdw blurRad="38100" dist="38100" dir="2700000" algn="tl">
                    <a:srgbClr val="000000">
                      <a:alpha val="43137"/>
                    </a:srgbClr>
                  </a:outerShdw>
                </a:effectLst>
              </a:rPr>
              <a:t>am</a:t>
            </a:r>
            <a:r>
              <a:rPr lang="en-US" sz="5400" b="1" dirty="0" smtClean="0">
                <a:effectLst>
                  <a:outerShdw blurRad="38100" dist="38100" dir="2700000" algn="tl">
                    <a:srgbClr val="000000">
                      <a:alpha val="43137"/>
                    </a:srgbClr>
                  </a:outerShdw>
                </a:effectLst>
              </a:rPr>
              <a:t> </a:t>
            </a:r>
          </a:p>
        </p:txBody>
      </p:sp>
      <p:sp>
        <p:nvSpPr>
          <p:cNvPr id="10" name="TextBox 9"/>
          <p:cNvSpPr txBox="1"/>
          <p:nvPr/>
        </p:nvSpPr>
        <p:spPr>
          <a:xfrm>
            <a:off x="4860032" y="2708920"/>
            <a:ext cx="3600400" cy="3139321"/>
          </a:xfrm>
          <a:prstGeom prst="rect">
            <a:avLst/>
          </a:prstGeom>
          <a:noFill/>
        </p:spPr>
        <p:txBody>
          <a:bodyPr wrap="square" rtlCol="0">
            <a:spAutoFit/>
          </a:bodyPr>
          <a:lstStyle/>
          <a:p>
            <a:r>
              <a:rPr lang="en-US" sz="6600" b="1" u="sng" dirty="0" smtClean="0">
                <a:effectLst>
                  <a:outerShdw blurRad="38100" dist="38100" dir="2700000" algn="tl">
                    <a:srgbClr val="000000">
                      <a:alpha val="43137"/>
                    </a:srgbClr>
                  </a:outerShdw>
                </a:effectLst>
              </a:rPr>
              <a:t>sandwi</a:t>
            </a:r>
            <a:r>
              <a:rPr lang="en-US" sz="6600" b="1" u="sng" dirty="0" smtClean="0">
                <a:solidFill>
                  <a:srgbClr val="C00000"/>
                </a:solidFill>
                <a:effectLst>
                  <a:outerShdw blurRad="38100" dist="38100" dir="2700000" algn="tl">
                    <a:srgbClr val="000000">
                      <a:alpha val="43137"/>
                    </a:srgbClr>
                  </a:outerShdw>
                </a:effectLst>
              </a:rPr>
              <a:t>ch</a:t>
            </a:r>
            <a:endParaRPr lang="en-US" sz="6600" b="1" u="sng" dirty="0" smtClean="0">
              <a:effectLst>
                <a:outerShdw blurRad="38100" dist="38100" dir="2700000" algn="tl">
                  <a:srgbClr val="000000">
                    <a:alpha val="43137"/>
                  </a:srgbClr>
                </a:outerShdw>
              </a:effectLst>
            </a:endParaRPr>
          </a:p>
          <a:p>
            <a:r>
              <a:rPr lang="en-US" sz="6600" b="1" dirty="0" smtClean="0">
                <a:solidFill>
                  <a:srgbClr val="C00000"/>
                </a:solidFill>
                <a:effectLst>
                  <a:outerShdw blurRad="38100" dist="38100" dir="2700000" algn="tl">
                    <a:srgbClr val="000000">
                      <a:alpha val="43137"/>
                    </a:srgbClr>
                  </a:outerShdw>
                </a:effectLst>
              </a:rPr>
              <a:t>j</a:t>
            </a:r>
            <a:r>
              <a:rPr lang="en-US" sz="6600" b="1" u="sng" dirty="0" smtClean="0">
                <a:effectLst>
                  <a:outerShdw blurRad="38100" dist="38100" dir="2700000" algn="tl">
                    <a:srgbClr val="000000">
                      <a:alpha val="43137"/>
                    </a:srgbClr>
                  </a:outerShdw>
                </a:effectLst>
              </a:rPr>
              <a:t>eans</a:t>
            </a:r>
          </a:p>
          <a:p>
            <a:r>
              <a:rPr lang="en-US" sz="6600" b="1" dirty="0" smtClean="0">
                <a:solidFill>
                  <a:srgbClr val="C00000"/>
                </a:solidFill>
                <a:effectLst>
                  <a:outerShdw blurRad="38100" dist="38100" dir="2700000" algn="tl">
                    <a:srgbClr val="000000">
                      <a:alpha val="43137"/>
                    </a:srgbClr>
                  </a:outerShdw>
                </a:effectLst>
              </a:rPr>
              <a:t>j</a:t>
            </a:r>
            <a:r>
              <a:rPr lang="en-US" sz="6600" b="1" u="sng" dirty="0" smtClean="0">
                <a:effectLst>
                  <a:outerShdw blurRad="38100" dist="38100" dir="2700000" algn="tl">
                    <a:srgbClr val="000000">
                      <a:alpha val="43137"/>
                    </a:srgbClr>
                  </a:outerShdw>
                </a:effectLst>
              </a:rPr>
              <a:t>uice</a:t>
            </a:r>
            <a:r>
              <a:rPr lang="en-US" sz="5400" b="1" dirty="0" smtClean="0">
                <a:effectLst>
                  <a:outerShdw blurRad="38100" dist="38100" dir="2700000" algn="tl">
                    <a:srgbClr val="000000">
                      <a:alpha val="43137"/>
                    </a:srgbClr>
                  </a:outerShdw>
                </a:effectLst>
              </a:rPr>
              <a:t> </a:t>
            </a:r>
          </a:p>
        </p:txBody>
      </p:sp>
      <p:pic>
        <p:nvPicPr>
          <p:cNvPr id="9" name="ДЖ.mp3">
            <a:hlinkClick r:id="" action="ppaction://media"/>
          </p:cNvPr>
          <p:cNvPicPr>
            <a:picLocks noRot="1" noChangeAspect="1"/>
          </p:cNvPicPr>
          <p:nvPr>
            <a:audioFile r:link="rId1"/>
          </p:nvPr>
        </p:nvPicPr>
        <p:blipFill>
          <a:blip r:embed="rId5" cstate="print"/>
          <a:stretch>
            <a:fillRect/>
          </a:stretch>
        </p:blipFill>
        <p:spPr>
          <a:xfrm>
            <a:off x="8839200" y="6553200"/>
            <a:ext cx="304800" cy="3048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3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pic>
        <p:nvPicPr>
          <p:cNvPr id="1029" name="Picture 5" descr="C:\Users\Administrator\Desktop\Новая папка (4)\3.tif"/>
          <p:cNvPicPr>
            <a:picLocks noChangeAspect="1" noChangeArrowheads="1"/>
          </p:cNvPicPr>
          <p:nvPr/>
        </p:nvPicPr>
        <p:blipFill>
          <a:blip r:embed="rId3" cstate="print"/>
          <a:srcRect/>
          <a:stretch>
            <a:fillRect/>
          </a:stretch>
        </p:blipFill>
        <p:spPr bwMode="auto">
          <a:xfrm>
            <a:off x="539552" y="4797152"/>
            <a:ext cx="648072" cy="648072"/>
          </a:xfrm>
          <a:prstGeom prst="rect">
            <a:avLst/>
          </a:prstGeom>
          <a:noFill/>
        </p:spPr>
      </p:pic>
      <p:sp>
        <p:nvSpPr>
          <p:cNvPr id="8" name="TextBox 7"/>
          <p:cNvSpPr txBox="1"/>
          <p:nvPr/>
        </p:nvSpPr>
        <p:spPr>
          <a:xfrm>
            <a:off x="1403648" y="4667652"/>
            <a:ext cx="7200800" cy="1569660"/>
          </a:xfrm>
          <a:prstGeom prst="rect">
            <a:avLst/>
          </a:prstGeom>
          <a:noFill/>
        </p:spPr>
        <p:txBody>
          <a:bodyPr wrap="square" rtlCol="0">
            <a:spAutoFit/>
          </a:bodyPr>
          <a:lstStyle/>
          <a:p>
            <a:r>
              <a:rPr lang="en-US" sz="4800" b="1" dirty="0" smtClean="0">
                <a:effectLst>
                  <a:outerShdw blurRad="38100" dist="38100" dir="2700000" algn="tl">
                    <a:srgbClr val="000000">
                      <a:alpha val="43137"/>
                    </a:srgbClr>
                  </a:outerShdw>
                </a:effectLst>
              </a:rPr>
              <a:t>[ </a:t>
            </a:r>
            <a:r>
              <a:rPr lang="en-US" sz="4800" dirty="0" smtClean="0">
                <a:solidFill>
                  <a:srgbClr val="C00000"/>
                </a:solidFill>
                <a:effectLst>
                  <a:outerShdw blurRad="38100" dist="38100" dir="2700000" algn="tl">
                    <a:srgbClr val="000000">
                      <a:alpha val="43137"/>
                    </a:srgbClr>
                  </a:outerShdw>
                </a:effectLst>
              </a:rPr>
              <a:t>ʤ</a:t>
            </a:r>
            <a:r>
              <a:rPr lang="en-US" sz="4800" b="1" dirty="0" smtClean="0">
                <a:effectLst>
                  <a:outerShdw blurRad="38100" dist="38100" dir="2700000" algn="tl">
                    <a:srgbClr val="000000">
                      <a:alpha val="43137"/>
                    </a:srgbClr>
                  </a:outerShdw>
                </a:effectLst>
              </a:rPr>
              <a:t> ]  </a:t>
            </a:r>
            <a:r>
              <a:rPr lang="en-US" sz="4800" b="1" dirty="0" smtClean="0">
                <a:solidFill>
                  <a:srgbClr val="C00000"/>
                </a:solidFill>
                <a:effectLst>
                  <a:outerShdw blurRad="38100" dist="38100" dir="2700000" algn="tl">
                    <a:srgbClr val="000000">
                      <a:alpha val="43137"/>
                    </a:srgbClr>
                  </a:outerShdw>
                </a:effectLst>
              </a:rPr>
              <a:t>j</a:t>
            </a:r>
            <a:r>
              <a:rPr lang="en-US" sz="4800" b="1" u="sng" dirty="0" smtClean="0">
                <a:effectLst>
                  <a:outerShdw blurRad="38100" dist="38100" dir="2700000" algn="tl">
                    <a:srgbClr val="000000">
                      <a:alpha val="43137"/>
                    </a:srgbClr>
                  </a:outerShdw>
                </a:effectLst>
              </a:rPr>
              <a:t>ump</a:t>
            </a:r>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cabba</a:t>
            </a:r>
            <a:r>
              <a:rPr lang="en-US" sz="4800" b="1" u="sng" dirty="0" smtClean="0">
                <a:solidFill>
                  <a:srgbClr val="C00000"/>
                </a:solidFill>
                <a:effectLst>
                  <a:outerShdw blurRad="38100" dist="38100" dir="2700000" algn="tl">
                    <a:srgbClr val="000000">
                      <a:alpha val="43137"/>
                    </a:srgbClr>
                  </a:outerShdw>
                </a:effectLst>
              </a:rPr>
              <a:t>g</a:t>
            </a:r>
            <a:r>
              <a:rPr lang="en-US" sz="4800" b="1" u="sng" dirty="0" smtClean="0">
                <a:effectLst>
                  <a:outerShdw blurRad="38100" dist="38100" dir="2700000" algn="tl">
                    <a:srgbClr val="000000">
                      <a:alpha val="43137"/>
                    </a:srgbClr>
                  </a:outerShdw>
                </a:effectLst>
              </a:rPr>
              <a:t>e</a:t>
            </a:r>
            <a:r>
              <a:rPr lang="en-US" sz="4800" b="1" dirty="0" smtClean="0">
                <a:effectLst>
                  <a:outerShdw blurRad="38100" dist="38100" dir="2700000" algn="tl">
                    <a:srgbClr val="000000">
                      <a:alpha val="43137"/>
                    </a:srgbClr>
                  </a:outerShdw>
                </a:effectLst>
              </a:rPr>
              <a:t>, </a:t>
            </a:r>
            <a:r>
              <a:rPr lang="en-US" sz="4800" b="1" dirty="0" smtClean="0">
                <a:solidFill>
                  <a:srgbClr val="C00000"/>
                </a:solidFill>
                <a:effectLst>
                  <a:outerShdw blurRad="38100" dist="38100" dir="2700000" algn="tl">
                    <a:srgbClr val="000000">
                      <a:alpha val="43137"/>
                    </a:srgbClr>
                  </a:outerShdw>
                </a:effectLst>
              </a:rPr>
              <a:t>j</a:t>
            </a:r>
            <a:r>
              <a:rPr lang="en-US" sz="4800" b="1" u="sng" dirty="0" smtClean="0">
                <a:effectLst>
                  <a:outerShdw blurRad="38100" dist="38100" dir="2700000" algn="tl">
                    <a:srgbClr val="000000">
                      <a:alpha val="43137"/>
                    </a:srgbClr>
                  </a:outerShdw>
                </a:effectLst>
              </a:rPr>
              <a:t>am</a:t>
            </a:r>
            <a:r>
              <a:rPr lang="en-US" sz="4800" b="1" dirty="0" smtClean="0">
                <a:effectLst>
                  <a:outerShdw blurRad="38100" dist="38100" dir="2700000" algn="tl">
                    <a:srgbClr val="000000">
                      <a:alpha val="43137"/>
                    </a:srgbClr>
                  </a:outerShdw>
                </a:effectLst>
              </a:rPr>
              <a:t>, </a:t>
            </a:r>
          </a:p>
          <a:p>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sandwi</a:t>
            </a:r>
            <a:r>
              <a:rPr lang="en-US" sz="4800" b="1" u="sng" dirty="0" smtClean="0">
                <a:solidFill>
                  <a:srgbClr val="C00000"/>
                </a:solidFill>
                <a:effectLst>
                  <a:outerShdw blurRad="38100" dist="38100" dir="2700000" algn="tl">
                    <a:srgbClr val="000000">
                      <a:alpha val="43137"/>
                    </a:srgbClr>
                  </a:outerShdw>
                </a:effectLst>
              </a:rPr>
              <a:t>ch</a:t>
            </a:r>
            <a:r>
              <a:rPr lang="en-US" sz="4800" b="1" dirty="0" smtClean="0">
                <a:effectLst>
                  <a:outerShdw blurRad="38100" dist="38100" dir="2700000" algn="tl">
                    <a:srgbClr val="000000">
                      <a:alpha val="43137"/>
                    </a:srgbClr>
                  </a:outerShdw>
                </a:effectLst>
              </a:rPr>
              <a:t>,</a:t>
            </a:r>
            <a:r>
              <a:rPr lang="en-US" sz="4800" b="1" dirty="0" smtClean="0">
                <a:solidFill>
                  <a:srgbClr val="C00000"/>
                </a:solidFill>
                <a:effectLst>
                  <a:outerShdw blurRad="38100" dist="38100" dir="2700000" algn="tl">
                    <a:srgbClr val="000000">
                      <a:alpha val="43137"/>
                    </a:srgbClr>
                  </a:outerShdw>
                </a:effectLst>
              </a:rPr>
              <a:t> j</a:t>
            </a:r>
            <a:r>
              <a:rPr lang="en-US" sz="4800" b="1" u="sng" dirty="0" smtClean="0">
                <a:effectLst>
                  <a:outerShdw blurRad="38100" dist="38100" dir="2700000" algn="tl">
                    <a:srgbClr val="000000">
                      <a:alpha val="43137"/>
                    </a:srgbClr>
                  </a:outerShdw>
                </a:effectLst>
              </a:rPr>
              <a:t>eans</a:t>
            </a:r>
            <a:r>
              <a:rPr lang="en-US" sz="4800" b="1" dirty="0" smtClean="0">
                <a:effectLst>
                  <a:outerShdw blurRad="38100" dist="38100" dir="2700000" algn="tl">
                    <a:srgbClr val="000000">
                      <a:alpha val="43137"/>
                    </a:srgbClr>
                  </a:outerShdw>
                </a:effectLst>
              </a:rPr>
              <a:t>, </a:t>
            </a:r>
            <a:r>
              <a:rPr lang="en-US" sz="4800" b="1" dirty="0" smtClean="0">
                <a:solidFill>
                  <a:srgbClr val="C00000"/>
                </a:solidFill>
                <a:effectLst>
                  <a:outerShdw blurRad="38100" dist="38100" dir="2700000" algn="tl">
                    <a:srgbClr val="000000">
                      <a:alpha val="43137"/>
                    </a:srgbClr>
                  </a:outerShdw>
                </a:effectLst>
              </a:rPr>
              <a:t>j</a:t>
            </a:r>
            <a:r>
              <a:rPr lang="en-US" sz="4800" b="1" u="sng" dirty="0" smtClean="0">
                <a:effectLst>
                  <a:outerShdw blurRad="38100" dist="38100" dir="2700000" algn="tl">
                    <a:srgbClr val="000000">
                      <a:alpha val="43137"/>
                    </a:srgbClr>
                  </a:outerShdw>
                </a:effectLst>
              </a:rPr>
              <a:t>uice</a:t>
            </a:r>
            <a:r>
              <a:rPr lang="en-US" sz="4800" b="1" dirty="0" smtClean="0">
                <a:effectLst>
                  <a:outerShdw blurRad="38100" dist="38100" dir="2700000" algn="tl">
                    <a:srgbClr val="000000">
                      <a:alpha val="43137"/>
                    </a:srgbClr>
                  </a:outerShdw>
                </a:effectLst>
              </a:rPr>
              <a:t> </a:t>
            </a:r>
          </a:p>
        </p:txBody>
      </p:sp>
      <p:pic>
        <p:nvPicPr>
          <p:cNvPr id="9" name="Picture 6" descr="C:\Users\Administrator\Desktop\Новая папка (4)\2.tif"/>
          <p:cNvPicPr>
            <a:picLocks noChangeAspect="1" noChangeArrowheads="1"/>
          </p:cNvPicPr>
          <p:nvPr/>
        </p:nvPicPr>
        <p:blipFill>
          <a:blip r:embed="rId4" cstate="print"/>
          <a:srcRect/>
          <a:stretch>
            <a:fillRect/>
          </a:stretch>
        </p:blipFill>
        <p:spPr bwMode="auto">
          <a:xfrm>
            <a:off x="503040" y="2672408"/>
            <a:ext cx="684584" cy="684584"/>
          </a:xfrm>
          <a:prstGeom prst="rect">
            <a:avLst/>
          </a:prstGeom>
          <a:noFill/>
        </p:spPr>
      </p:pic>
      <p:sp>
        <p:nvSpPr>
          <p:cNvPr id="12" name="TextBox 11"/>
          <p:cNvSpPr txBox="1"/>
          <p:nvPr/>
        </p:nvSpPr>
        <p:spPr>
          <a:xfrm>
            <a:off x="1475656" y="2579420"/>
            <a:ext cx="7560840" cy="1569660"/>
          </a:xfrm>
          <a:prstGeom prst="rect">
            <a:avLst/>
          </a:prstGeom>
          <a:noFill/>
        </p:spPr>
        <p:txBody>
          <a:bodyPr wrap="square" rtlCol="0">
            <a:spAutoFit/>
          </a:bodyPr>
          <a:lstStyle/>
          <a:p>
            <a:r>
              <a:rPr lang="en-US" sz="4800" b="1" dirty="0" smtClean="0">
                <a:effectLst>
                  <a:outerShdw blurRad="38100" dist="38100" dir="2700000" algn="tl">
                    <a:srgbClr val="000000">
                      <a:alpha val="43137"/>
                    </a:srgbClr>
                  </a:outerShdw>
                </a:effectLst>
              </a:rPr>
              <a:t>[ </a:t>
            </a:r>
            <a:r>
              <a:rPr lang="en-US" sz="4800" dirty="0" smtClean="0">
                <a:solidFill>
                  <a:srgbClr val="C00000"/>
                </a:solidFill>
                <a:effectLst>
                  <a:outerShdw blurRad="38100" dist="38100" dir="2700000" algn="tl">
                    <a:srgbClr val="000000">
                      <a:alpha val="43137"/>
                    </a:srgbClr>
                  </a:outerShdw>
                </a:effectLst>
              </a:rPr>
              <a:t>ʧ</a:t>
            </a:r>
            <a:r>
              <a:rPr lang="en-US" sz="4800" b="1" dirty="0" smtClean="0">
                <a:effectLst>
                  <a:outerShdw blurRad="38100" dist="38100" dir="2700000" algn="tl">
                    <a:srgbClr val="000000">
                      <a:alpha val="43137"/>
                    </a:srgbClr>
                  </a:outerShdw>
                </a:effectLst>
              </a:rPr>
              <a:t> ]  </a:t>
            </a:r>
            <a:r>
              <a:rPr lang="en-US" sz="4800" b="1" u="sng" dirty="0" smtClean="0">
                <a:solidFill>
                  <a:srgbClr val="C00000"/>
                </a:solidFill>
                <a:effectLst>
                  <a:outerShdw blurRad="38100" dist="38100" dir="2700000" algn="tl">
                    <a:srgbClr val="000000">
                      <a:alpha val="43137"/>
                    </a:srgbClr>
                  </a:outerShdw>
                </a:effectLst>
              </a:rPr>
              <a:t>ch</a:t>
            </a:r>
            <a:r>
              <a:rPr lang="en-US" sz="4800" b="1" u="sng" dirty="0" smtClean="0">
                <a:effectLst>
                  <a:outerShdw blurRad="38100" dist="38100" dir="2700000" algn="tl">
                    <a:srgbClr val="000000">
                      <a:alpha val="43137"/>
                    </a:srgbClr>
                  </a:outerShdw>
                </a:effectLst>
              </a:rPr>
              <a:t>eese</a:t>
            </a:r>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tea</a:t>
            </a:r>
            <a:r>
              <a:rPr lang="en-US" sz="4800" b="1" u="sng" dirty="0" smtClean="0">
                <a:solidFill>
                  <a:srgbClr val="C00000"/>
                </a:solidFill>
                <a:effectLst>
                  <a:outerShdw blurRad="38100" dist="38100" dir="2700000" algn="tl">
                    <a:srgbClr val="000000">
                      <a:alpha val="43137"/>
                    </a:srgbClr>
                  </a:outerShdw>
                </a:effectLst>
              </a:rPr>
              <a:t>ch</a:t>
            </a:r>
            <a:r>
              <a:rPr lang="en-US" sz="4800" b="1" dirty="0" smtClean="0">
                <a:effectLst>
                  <a:outerShdw blurRad="38100" dist="38100" dir="2700000" algn="tl">
                    <a:srgbClr val="000000">
                      <a:alpha val="43137"/>
                    </a:srgbClr>
                  </a:outerShdw>
                </a:effectLst>
              </a:rPr>
              <a:t>,</a:t>
            </a:r>
            <a:r>
              <a:rPr lang="en-US" sz="4800" b="1" dirty="0" smtClean="0">
                <a:solidFill>
                  <a:srgbClr val="C00000"/>
                </a:solidFill>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tea</a:t>
            </a:r>
            <a:r>
              <a:rPr lang="en-US" sz="4800" b="1" u="sng" dirty="0" smtClean="0">
                <a:solidFill>
                  <a:srgbClr val="C00000"/>
                </a:solidFill>
                <a:effectLst>
                  <a:outerShdw blurRad="38100" dist="38100" dir="2700000" algn="tl">
                    <a:srgbClr val="000000">
                      <a:alpha val="43137"/>
                    </a:srgbClr>
                  </a:outerShdw>
                </a:effectLst>
              </a:rPr>
              <a:t>ch</a:t>
            </a:r>
            <a:r>
              <a:rPr lang="en-US" sz="4800" b="1" u="sng" dirty="0" smtClean="0">
                <a:effectLst>
                  <a:outerShdw blurRad="38100" dist="38100" dir="2700000" algn="tl">
                    <a:srgbClr val="000000">
                      <a:alpha val="43137"/>
                    </a:srgbClr>
                  </a:outerShdw>
                </a:effectLst>
              </a:rPr>
              <a:t>er</a:t>
            </a:r>
            <a:r>
              <a:rPr lang="en-US" sz="4800" b="1" dirty="0" smtClean="0">
                <a:effectLst>
                  <a:outerShdw blurRad="38100" dist="38100" dir="2700000" algn="tl">
                    <a:srgbClr val="000000">
                      <a:alpha val="43137"/>
                    </a:srgbClr>
                  </a:outerShdw>
                </a:effectLst>
              </a:rPr>
              <a:t>,</a:t>
            </a:r>
          </a:p>
          <a:p>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mu</a:t>
            </a:r>
            <a:r>
              <a:rPr lang="en-US" sz="4800" b="1" u="sng" dirty="0" smtClean="0">
                <a:solidFill>
                  <a:srgbClr val="C00000"/>
                </a:solidFill>
                <a:effectLst>
                  <a:outerShdw blurRad="38100" dist="38100" dir="2700000" algn="tl">
                    <a:srgbClr val="000000">
                      <a:alpha val="43137"/>
                    </a:srgbClr>
                  </a:outerShdw>
                </a:effectLst>
              </a:rPr>
              <a:t>ch</a:t>
            </a:r>
            <a:r>
              <a:rPr lang="en-US" sz="4800" b="1" dirty="0" smtClean="0">
                <a:effectLst>
                  <a:outerShdw blurRad="38100" dist="38100" dir="2700000" algn="tl">
                    <a:srgbClr val="000000">
                      <a:alpha val="43137"/>
                    </a:srgbClr>
                  </a:outerShdw>
                </a:effectLst>
              </a:rPr>
              <a:t>,</a:t>
            </a:r>
            <a:r>
              <a:rPr lang="en-US" sz="4800" b="1" dirty="0" smtClean="0">
                <a:solidFill>
                  <a:srgbClr val="C00000"/>
                </a:solidFill>
                <a:effectLst>
                  <a:outerShdw blurRad="38100" dist="38100" dir="2700000" algn="tl">
                    <a:srgbClr val="000000">
                      <a:alpha val="43137"/>
                    </a:srgbClr>
                  </a:outerShdw>
                </a:effectLst>
              </a:rPr>
              <a:t> </a:t>
            </a:r>
            <a:r>
              <a:rPr lang="en-US" sz="4800" b="1" u="sng" dirty="0" smtClean="0">
                <a:solidFill>
                  <a:srgbClr val="C00000"/>
                </a:solidFill>
                <a:effectLst>
                  <a:outerShdw blurRad="38100" dist="38100" dir="2700000" algn="tl">
                    <a:srgbClr val="000000">
                      <a:alpha val="43137"/>
                    </a:srgbClr>
                  </a:outerShdw>
                </a:effectLst>
              </a:rPr>
              <a:t>ch</a:t>
            </a:r>
            <a:r>
              <a:rPr lang="en-US" sz="4800" b="1" u="sng" dirty="0" smtClean="0">
                <a:effectLst>
                  <a:outerShdw blurRad="38100" dist="38100" dir="2700000" algn="tl">
                    <a:srgbClr val="000000">
                      <a:alpha val="43137"/>
                    </a:srgbClr>
                  </a:outerShdw>
                </a:effectLst>
              </a:rPr>
              <a:t>ess </a:t>
            </a:r>
            <a:endParaRPr lang="en-US" sz="4800" b="1" dirty="0" smtClean="0">
              <a:effectLst>
                <a:outerShdw blurRad="38100" dist="38100" dir="2700000" algn="tl">
                  <a:srgbClr val="000000">
                    <a:alpha val="43137"/>
                  </a:srgbClr>
                </a:outerShdw>
              </a:effectLst>
            </a:endParaRPr>
          </a:p>
        </p:txBody>
      </p:sp>
      <p:pic>
        <p:nvPicPr>
          <p:cNvPr id="14" name="Picture 2" descr="C:\Users\Administrator\Desktop\Новая папка (4)\1.tif"/>
          <p:cNvPicPr>
            <a:picLocks noChangeAspect="1" noChangeArrowheads="1"/>
          </p:cNvPicPr>
          <p:nvPr/>
        </p:nvPicPr>
        <p:blipFill>
          <a:blip r:embed="rId5" cstate="print"/>
          <a:srcRect/>
          <a:stretch>
            <a:fillRect/>
          </a:stretch>
        </p:blipFill>
        <p:spPr bwMode="auto">
          <a:xfrm>
            <a:off x="539552" y="620688"/>
            <a:ext cx="648072" cy="648072"/>
          </a:xfrm>
          <a:prstGeom prst="rect">
            <a:avLst/>
          </a:prstGeom>
          <a:noFill/>
        </p:spPr>
      </p:pic>
      <p:sp>
        <p:nvSpPr>
          <p:cNvPr id="15" name="TextBox 14"/>
          <p:cNvSpPr txBox="1"/>
          <p:nvPr/>
        </p:nvSpPr>
        <p:spPr>
          <a:xfrm>
            <a:off x="1547664" y="476672"/>
            <a:ext cx="7056784" cy="2308324"/>
          </a:xfrm>
          <a:prstGeom prst="rect">
            <a:avLst/>
          </a:prstGeom>
          <a:noFill/>
        </p:spPr>
        <p:txBody>
          <a:bodyPr wrap="square" rtlCol="0">
            <a:spAutoFit/>
          </a:bodyPr>
          <a:lstStyle/>
          <a:p>
            <a:r>
              <a:rPr lang="en-US" sz="4800" b="1" dirty="0" smtClean="0">
                <a:effectLst>
                  <a:outerShdw blurRad="38100" dist="38100" dir="2700000" algn="tl">
                    <a:srgbClr val="000000">
                      <a:alpha val="43137"/>
                    </a:srgbClr>
                  </a:outerShdw>
                </a:effectLst>
              </a:rPr>
              <a:t>[ </a:t>
            </a:r>
            <a:r>
              <a:rPr lang="en-US" sz="4800" b="1" dirty="0" smtClean="0">
                <a:solidFill>
                  <a:srgbClr val="C00000"/>
                </a:solidFill>
                <a:effectLst>
                  <a:outerShdw blurRad="38100" dist="38100" dir="2700000" algn="tl">
                    <a:srgbClr val="000000">
                      <a:alpha val="43137"/>
                    </a:srgbClr>
                  </a:outerShdw>
                </a:effectLst>
              </a:rPr>
              <a:t>ʃ</a:t>
            </a:r>
            <a:r>
              <a:rPr lang="en-US" sz="4800" b="1" dirty="0" smtClean="0">
                <a:effectLst>
                  <a:outerShdw blurRad="38100" dist="38100" dir="2700000" algn="tl">
                    <a:srgbClr val="000000">
                      <a:alpha val="43137"/>
                    </a:srgbClr>
                  </a:outerShdw>
                </a:effectLst>
              </a:rPr>
              <a:t> ]  </a:t>
            </a:r>
            <a:r>
              <a:rPr lang="en-US" sz="4800" b="1" u="sng" dirty="0" smtClean="0">
                <a:solidFill>
                  <a:srgbClr val="C00000"/>
                </a:solidFill>
                <a:effectLst>
                  <a:outerShdw blurRad="38100" dist="38100" dir="2700000" algn="tl">
                    <a:srgbClr val="000000">
                      <a:alpha val="43137"/>
                    </a:srgbClr>
                  </a:outerShdw>
                </a:effectLst>
              </a:rPr>
              <a:t>sh</a:t>
            </a:r>
            <a:r>
              <a:rPr lang="en-US" sz="4800" b="1" u="sng" dirty="0" smtClean="0">
                <a:effectLst>
                  <a:outerShdw blurRad="38100" dist="38100" dir="2700000" algn="tl">
                    <a:srgbClr val="000000">
                      <a:alpha val="43137"/>
                    </a:srgbClr>
                  </a:outerShdw>
                </a:effectLst>
              </a:rPr>
              <a:t>irt</a:t>
            </a:r>
            <a:r>
              <a:rPr lang="en-US" sz="4800" b="1" dirty="0" smtClean="0">
                <a:effectLst>
                  <a:outerShdw blurRad="38100" dist="38100" dir="2700000" algn="tl">
                    <a:srgbClr val="000000">
                      <a:alpha val="43137"/>
                    </a:srgbClr>
                  </a:outerShdw>
                </a:effectLst>
              </a:rPr>
              <a:t>, </a:t>
            </a:r>
            <a:r>
              <a:rPr lang="en-US" sz="4800" b="1" u="sng" dirty="0" smtClean="0">
                <a:solidFill>
                  <a:srgbClr val="C00000"/>
                </a:solidFill>
                <a:effectLst>
                  <a:outerShdw blurRad="38100" dist="38100" dir="2700000" algn="tl">
                    <a:srgbClr val="000000">
                      <a:alpha val="43137"/>
                    </a:srgbClr>
                  </a:outerShdw>
                </a:effectLst>
              </a:rPr>
              <a:t>sh</a:t>
            </a:r>
            <a:r>
              <a:rPr lang="en-US" sz="4800" b="1" u="sng" dirty="0" smtClean="0">
                <a:effectLst>
                  <a:outerShdw blurRad="38100" dist="38100" dir="2700000" algn="tl">
                    <a:srgbClr val="000000">
                      <a:alpha val="43137"/>
                    </a:srgbClr>
                  </a:outerShdw>
                </a:effectLst>
              </a:rPr>
              <a:t>ort</a:t>
            </a:r>
            <a:r>
              <a:rPr lang="en-US" sz="4800" b="1" dirty="0" smtClean="0">
                <a:effectLst>
                  <a:outerShdw blurRad="38100" dist="38100" dir="2700000" algn="tl">
                    <a:srgbClr val="000000">
                      <a:alpha val="43137"/>
                    </a:srgbClr>
                  </a:outerShdw>
                </a:effectLst>
              </a:rPr>
              <a:t>, </a:t>
            </a:r>
            <a:r>
              <a:rPr lang="en-US" sz="4800" b="1" u="sng" dirty="0" smtClean="0">
                <a:solidFill>
                  <a:srgbClr val="C00000"/>
                </a:solidFill>
                <a:effectLst>
                  <a:outerShdw blurRad="38100" dist="38100" dir="2700000" algn="tl">
                    <a:srgbClr val="000000">
                      <a:alpha val="43137"/>
                    </a:srgbClr>
                  </a:outerShdw>
                </a:effectLst>
              </a:rPr>
              <a:t>sh</a:t>
            </a:r>
            <a:r>
              <a:rPr lang="en-US" sz="4800" b="1" u="sng" dirty="0" smtClean="0">
                <a:effectLst>
                  <a:outerShdw blurRad="38100" dist="38100" dir="2700000" algn="tl">
                    <a:srgbClr val="000000">
                      <a:alpha val="43137"/>
                    </a:srgbClr>
                  </a:outerShdw>
                </a:effectLst>
              </a:rPr>
              <a:t>e</a:t>
            </a:r>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fi</a:t>
            </a:r>
            <a:r>
              <a:rPr lang="en-US" sz="4800" b="1" u="sng" dirty="0" smtClean="0">
                <a:solidFill>
                  <a:srgbClr val="C00000"/>
                </a:solidFill>
                <a:effectLst>
                  <a:outerShdw blurRad="38100" dist="38100" dir="2700000" algn="tl">
                    <a:srgbClr val="000000">
                      <a:alpha val="43137"/>
                    </a:srgbClr>
                  </a:outerShdw>
                </a:effectLst>
              </a:rPr>
              <a:t>sh</a:t>
            </a:r>
            <a:r>
              <a:rPr lang="en-US" sz="4800" b="1" dirty="0" smtClean="0">
                <a:effectLst>
                  <a:outerShdw blurRad="38100" dist="38100" dir="2700000" algn="tl">
                    <a:srgbClr val="000000">
                      <a:alpha val="43137"/>
                    </a:srgbClr>
                  </a:outerShdw>
                </a:effectLst>
              </a:rPr>
              <a:t>,</a:t>
            </a:r>
            <a:r>
              <a:rPr lang="en-US" sz="4800" b="1" u="sng" dirty="0" smtClean="0">
                <a:solidFill>
                  <a:srgbClr val="C00000"/>
                </a:solidFill>
                <a:effectLst>
                  <a:outerShdw blurRad="38100" dist="38100" dir="2700000" algn="tl">
                    <a:srgbClr val="000000">
                      <a:alpha val="43137"/>
                    </a:srgbClr>
                  </a:outerShdw>
                </a:effectLst>
              </a:rPr>
              <a:t>  </a:t>
            </a:r>
          </a:p>
          <a:p>
            <a:r>
              <a:rPr lang="en-US" sz="4800" b="1" dirty="0" smtClean="0">
                <a:solidFill>
                  <a:srgbClr val="C00000"/>
                </a:solidFill>
                <a:effectLst>
                  <a:outerShdw blurRad="38100" dist="38100" dir="2700000" algn="tl">
                    <a:srgbClr val="000000">
                      <a:alpha val="43137"/>
                    </a:srgbClr>
                  </a:outerShdw>
                </a:effectLst>
              </a:rPr>
              <a:t>        </a:t>
            </a:r>
            <a:r>
              <a:rPr lang="en-US" sz="4800" b="1" u="sng" dirty="0" smtClean="0">
                <a:solidFill>
                  <a:srgbClr val="C00000"/>
                </a:solidFill>
                <a:effectLst>
                  <a:outerShdw blurRad="38100" dist="38100" dir="2700000" algn="tl">
                    <a:srgbClr val="000000">
                      <a:alpha val="43137"/>
                    </a:srgbClr>
                  </a:outerShdw>
                </a:effectLst>
              </a:rPr>
              <a:t>sh</a:t>
            </a:r>
            <a:r>
              <a:rPr lang="en-US" sz="4800" b="1" u="sng" dirty="0" smtClean="0">
                <a:effectLst>
                  <a:outerShdw blurRad="38100" dist="38100" dir="2700000" algn="tl">
                    <a:srgbClr val="000000">
                      <a:alpha val="43137"/>
                    </a:srgbClr>
                  </a:outerShdw>
                </a:effectLst>
              </a:rPr>
              <a:t>op</a:t>
            </a:r>
            <a:r>
              <a:rPr lang="en-US" sz="4800" b="1" dirty="0" smtClean="0">
                <a:effectLst>
                  <a:outerShdw blurRad="38100" dist="38100" dir="2700000" algn="tl">
                    <a:srgbClr val="000000">
                      <a:alpha val="43137"/>
                    </a:srgbClr>
                  </a:outerShdw>
                </a:effectLst>
              </a:rPr>
              <a:t>, </a:t>
            </a:r>
            <a:r>
              <a:rPr lang="en-US" sz="4800" b="1" u="sng" dirty="0" smtClean="0">
                <a:solidFill>
                  <a:srgbClr val="C00000"/>
                </a:solidFill>
                <a:effectLst>
                  <a:outerShdw blurRad="38100" dist="38100" dir="2700000" algn="tl">
                    <a:srgbClr val="000000">
                      <a:alpha val="43137"/>
                    </a:srgbClr>
                  </a:outerShdw>
                </a:effectLst>
              </a:rPr>
              <a:t>sh</a:t>
            </a:r>
            <a:r>
              <a:rPr lang="en-US" sz="4800" b="1" u="sng" dirty="0" smtClean="0">
                <a:effectLst>
                  <a:outerShdw blurRad="38100" dist="38100" dir="2700000" algn="tl">
                    <a:srgbClr val="000000">
                      <a:alpha val="43137"/>
                    </a:srgbClr>
                  </a:outerShdw>
                </a:effectLst>
              </a:rPr>
              <a:t>y</a:t>
            </a:r>
            <a:r>
              <a:rPr lang="en-US" sz="4800" b="1" dirty="0" smtClean="0">
                <a:effectLst>
                  <a:outerShdw blurRad="38100" dist="38100" dir="2700000" algn="tl">
                    <a:srgbClr val="000000">
                      <a:alpha val="43137"/>
                    </a:srgbClr>
                  </a:outerShdw>
                </a:effectLst>
              </a:rPr>
              <a:t>, </a:t>
            </a:r>
            <a:r>
              <a:rPr lang="en-US" sz="4800" b="1" u="sng" dirty="0" smtClean="0">
                <a:effectLst>
                  <a:outerShdw blurRad="38100" dist="38100" dir="2700000" algn="tl">
                    <a:srgbClr val="000000">
                      <a:alpha val="43137"/>
                    </a:srgbClr>
                  </a:outerShdw>
                </a:effectLst>
              </a:rPr>
              <a:t>wa</a:t>
            </a:r>
            <a:r>
              <a:rPr lang="en-US" sz="4800" b="1" u="sng" dirty="0" smtClean="0">
                <a:solidFill>
                  <a:srgbClr val="C00000"/>
                </a:solidFill>
                <a:effectLst>
                  <a:outerShdw blurRad="38100" dist="38100" dir="2700000" algn="tl">
                    <a:srgbClr val="000000">
                      <a:alpha val="43137"/>
                    </a:srgbClr>
                  </a:outerShdw>
                </a:effectLst>
              </a:rPr>
              <a:t>sh</a:t>
            </a:r>
            <a:endParaRPr lang="ru-RU" sz="4800" b="1" u="sng" dirty="0" smtClean="0">
              <a:solidFill>
                <a:srgbClr val="C00000"/>
              </a:solidFill>
              <a:effectLst>
                <a:outerShdw blurRad="38100" dist="38100" dir="2700000" algn="tl">
                  <a:srgbClr val="000000">
                    <a:alpha val="43137"/>
                  </a:srgbClr>
                </a:outerShdw>
              </a:effectLst>
            </a:endParaRPr>
          </a:p>
          <a:p>
            <a:endParaRPr lang="en-US" sz="4800" b="1" u="sng" dirty="0" smtClean="0">
              <a:solidFill>
                <a:srgbClr val="C00000"/>
              </a:solidFill>
            </a:endParaRPr>
          </a:p>
        </p:txBody>
      </p:sp>
    </p:spTree>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pic>
        <p:nvPicPr>
          <p:cNvPr id="1029" name="Picture 5" descr="C:\Users\Administrator\Desktop\Новая папка (4)\3.tif"/>
          <p:cNvPicPr>
            <a:picLocks noChangeAspect="1" noChangeArrowheads="1"/>
          </p:cNvPicPr>
          <p:nvPr/>
        </p:nvPicPr>
        <p:blipFill>
          <a:blip r:embed="rId3" cstate="print"/>
          <a:srcRect/>
          <a:stretch>
            <a:fillRect/>
          </a:stretch>
        </p:blipFill>
        <p:spPr bwMode="auto">
          <a:xfrm rot="1163562">
            <a:off x="6664898" y="625354"/>
            <a:ext cx="1080120" cy="1080120"/>
          </a:xfrm>
          <a:prstGeom prst="rect">
            <a:avLst/>
          </a:prstGeom>
          <a:noFill/>
        </p:spPr>
      </p:pic>
      <p:pic>
        <p:nvPicPr>
          <p:cNvPr id="9" name="Picture 6" descr="C:\Users\Administrator\Desktop\Новая папка (4)\2.tif"/>
          <p:cNvPicPr>
            <a:picLocks noChangeAspect="1" noChangeArrowheads="1"/>
          </p:cNvPicPr>
          <p:nvPr/>
        </p:nvPicPr>
        <p:blipFill>
          <a:blip r:embed="rId4" cstate="print"/>
          <a:srcRect/>
          <a:stretch>
            <a:fillRect/>
          </a:stretch>
        </p:blipFill>
        <p:spPr bwMode="auto">
          <a:xfrm>
            <a:off x="4932040" y="332656"/>
            <a:ext cx="1080120" cy="1080120"/>
          </a:xfrm>
          <a:prstGeom prst="rect">
            <a:avLst/>
          </a:prstGeom>
          <a:noFill/>
        </p:spPr>
      </p:pic>
      <p:pic>
        <p:nvPicPr>
          <p:cNvPr id="14" name="Picture 2" descr="C:\Users\Administrator\Desktop\Новая папка (4)\1.tif"/>
          <p:cNvPicPr>
            <a:picLocks noChangeAspect="1" noChangeArrowheads="1"/>
          </p:cNvPicPr>
          <p:nvPr/>
        </p:nvPicPr>
        <p:blipFill>
          <a:blip r:embed="rId5" cstate="print"/>
          <a:srcRect/>
          <a:stretch>
            <a:fillRect/>
          </a:stretch>
        </p:blipFill>
        <p:spPr bwMode="auto">
          <a:xfrm rot="20644511">
            <a:off x="3364426" y="493234"/>
            <a:ext cx="1080120" cy="1080120"/>
          </a:xfrm>
          <a:prstGeom prst="rect">
            <a:avLst/>
          </a:prstGeom>
          <a:noFill/>
        </p:spPr>
      </p:pic>
      <p:pic>
        <p:nvPicPr>
          <p:cNvPr id="1026" name="Picture 2" descr="C:\Users\Administrator\Desktop\Новая папка (4)\Без имени-8.gif"/>
          <p:cNvPicPr>
            <a:picLocks noChangeAspect="1" noChangeArrowheads="1"/>
          </p:cNvPicPr>
          <p:nvPr/>
        </p:nvPicPr>
        <p:blipFill>
          <a:blip r:embed="rId6" cstate="print"/>
          <a:srcRect/>
          <a:stretch>
            <a:fillRect/>
          </a:stretch>
        </p:blipFill>
        <p:spPr bwMode="auto">
          <a:xfrm>
            <a:off x="1115616" y="1628800"/>
            <a:ext cx="4550077" cy="4464496"/>
          </a:xfrm>
          <a:prstGeom prst="rect">
            <a:avLst/>
          </a:prstGeom>
          <a:noFill/>
        </p:spPr>
      </p:pic>
      <p:sp>
        <p:nvSpPr>
          <p:cNvPr id="11" name="Прямоугольник 10"/>
          <p:cNvSpPr/>
          <p:nvPr/>
        </p:nvSpPr>
        <p:spPr>
          <a:xfrm>
            <a:off x="3923928" y="3284984"/>
            <a:ext cx="4506363" cy="1200329"/>
          </a:xfrm>
          <a:prstGeom prst="rect">
            <a:avLst/>
          </a:prstGeom>
          <a:noFill/>
        </p:spPr>
        <p:txBody>
          <a:bodyPr wrap="none" lIns="91440" tIns="45720" rIns="91440" bIns="45720">
            <a:spAutoFit/>
          </a:bodyPr>
          <a:lstStyle/>
          <a:p>
            <a:pPr algn="ctr"/>
            <a:r>
              <a:rPr lang="en-US" sz="7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Very Good!</a:t>
            </a:r>
            <a:endParaRPr lang="ru-RU"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3347864" y="3429000"/>
            <a:ext cx="2159361" cy="2149896"/>
          </a:xfrm>
          <a:prstGeom prst="rect">
            <a:avLst/>
          </a:prstGeom>
          <a:noFill/>
        </p:spPr>
      </p:pic>
      <p:sp>
        <p:nvSpPr>
          <p:cNvPr id="8" name="Прямоугольник 7"/>
          <p:cNvSpPr/>
          <p:nvPr/>
        </p:nvSpPr>
        <p:spPr>
          <a:xfrm>
            <a:off x="395536" y="2060848"/>
            <a:ext cx="8424936" cy="1015663"/>
          </a:xfrm>
          <a:prstGeom prst="rect">
            <a:avLst/>
          </a:prstGeom>
          <a:noFill/>
        </p:spPr>
        <p:txBody>
          <a:bodyPr wrap="square" lIns="91440" tIns="45720" rIns="91440" bIns="45720">
            <a:spAutoFit/>
          </a:bodyPr>
          <a:lstStyle/>
          <a:p>
            <a:pPr algn="ctr"/>
            <a:r>
              <a:rPr lang="en-US" sz="6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ANSWER THE QUESTIONS</a:t>
            </a:r>
            <a:endParaRPr lang="ru-RU" sz="6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1021729"/>
            <a:ext cx="1944216" cy="1183135"/>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2000"/>
                                        <p:tgtEl>
                                          <p:spTgt spid="10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476672"/>
            <a:ext cx="4896544" cy="2520280"/>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974338"/>
            <a:ext cx="3744416" cy="1446550"/>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eat apples?</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476672"/>
            <a:ext cx="4896544" cy="2520280"/>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974338"/>
            <a:ext cx="3744416" cy="1446550"/>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eat carrots?</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476672"/>
            <a:ext cx="4896544" cy="2520280"/>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974338"/>
            <a:ext cx="3744416" cy="1446550"/>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drink milk?</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332656"/>
            <a:ext cx="4896544" cy="2664296"/>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614298"/>
            <a:ext cx="3744416" cy="2123658"/>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run and play in the park?</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476672"/>
            <a:ext cx="4896544" cy="2520280"/>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692696"/>
            <a:ext cx="3744416" cy="2123658"/>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clean teeth?</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pic>
        <p:nvPicPr>
          <p:cNvPr id="2051" name="Picture 3" descr="C:\Users\Administrator\Desktop\Новая папка (4)\Без имени-9.gif"/>
          <p:cNvPicPr>
            <a:picLocks noChangeAspect="1" noChangeArrowheads="1"/>
          </p:cNvPicPr>
          <p:nvPr/>
        </p:nvPicPr>
        <p:blipFill>
          <a:blip r:embed="rId3" cstate="print"/>
          <a:srcRect/>
          <a:stretch>
            <a:fillRect/>
          </a:stretch>
        </p:blipFill>
        <p:spPr bwMode="auto">
          <a:xfrm>
            <a:off x="755576" y="2780928"/>
            <a:ext cx="3456384" cy="3441235"/>
          </a:xfrm>
          <a:prstGeom prst="rect">
            <a:avLst/>
          </a:prstGeom>
          <a:noFill/>
        </p:spPr>
      </p:pic>
      <p:sp>
        <p:nvSpPr>
          <p:cNvPr id="10" name="Овальная выноска 9"/>
          <p:cNvSpPr/>
          <p:nvPr/>
        </p:nvSpPr>
        <p:spPr>
          <a:xfrm>
            <a:off x="2987824" y="476672"/>
            <a:ext cx="4896544" cy="2520280"/>
          </a:xfrm>
          <a:prstGeom prst="wedgeEllipseCallout">
            <a:avLst/>
          </a:prstGeom>
          <a:solidFill>
            <a:schemeClr val="accent3">
              <a:lumMod val="75000"/>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3563888" y="974338"/>
            <a:ext cx="3744416" cy="1446550"/>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Black" pitchFamily="34" charset="0"/>
              </a:rPr>
              <a:t>Do you sleep well?</a:t>
            </a:r>
            <a:endParaRPr lang="ru-RU" sz="44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Новая папка (4)\15.jpg"/>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sp>
        <p:nvSpPr>
          <p:cNvPr id="8" name="Прямоугольник 7"/>
          <p:cNvSpPr/>
          <p:nvPr/>
        </p:nvSpPr>
        <p:spPr>
          <a:xfrm>
            <a:off x="2195736" y="1412776"/>
            <a:ext cx="6624736" cy="1015663"/>
          </a:xfrm>
          <a:prstGeom prst="rect">
            <a:avLst/>
          </a:prstGeom>
          <a:noFill/>
        </p:spPr>
        <p:txBody>
          <a:bodyPr wrap="square" lIns="91440" tIns="45720" rIns="91440" bIns="45720">
            <a:spAutoFit/>
          </a:bodyPr>
          <a:lstStyle/>
          <a:p>
            <a:pPr algn="ctr"/>
            <a:r>
              <a:rPr lang="en-US" sz="6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You are healthy!</a:t>
            </a:r>
            <a:endParaRPr lang="ru-RU" sz="6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Picture 2" descr="C:\Users\Administrator\Desktop\Новая папка (4)\Без имени-8.gif"/>
          <p:cNvPicPr>
            <a:picLocks noChangeAspect="1" noChangeArrowheads="1"/>
          </p:cNvPicPr>
          <p:nvPr/>
        </p:nvPicPr>
        <p:blipFill>
          <a:blip r:embed="rId4" cstate="print"/>
          <a:srcRect/>
          <a:stretch>
            <a:fillRect/>
          </a:stretch>
        </p:blipFill>
        <p:spPr bwMode="auto">
          <a:xfrm>
            <a:off x="323528" y="1628800"/>
            <a:ext cx="4550077" cy="4464496"/>
          </a:xfrm>
          <a:prstGeom prst="rect">
            <a:avLst/>
          </a:prstGeom>
          <a:noFill/>
        </p:spPr>
      </p:pic>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3" name="TextBox 2"/>
          <p:cNvSpPr txBox="1"/>
          <p:nvPr/>
        </p:nvSpPr>
        <p:spPr>
          <a:xfrm>
            <a:off x="1979712" y="1340768"/>
            <a:ext cx="5400600"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Запомни!</a:t>
            </a:r>
            <a:endParaRPr lang="ru-RU"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Box 4"/>
          <p:cNvSpPr txBox="1"/>
          <p:nvPr/>
        </p:nvSpPr>
        <p:spPr>
          <a:xfrm>
            <a:off x="504056" y="3617148"/>
            <a:ext cx="8316416"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en-US" sz="66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3"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3" cstate="print"/>
          <a:srcRect/>
          <a:stretch>
            <a:fillRect/>
          </a:stretch>
        </p:blipFill>
        <p:spPr bwMode="auto">
          <a:xfrm>
            <a:off x="3275856" y="2420888"/>
            <a:ext cx="1114963" cy="1368152"/>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4"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3" cstate="print"/>
          <a:srcRect/>
          <a:stretch>
            <a:fillRect/>
          </a:stretch>
        </p:blipFill>
        <p:spPr bwMode="auto">
          <a:xfrm>
            <a:off x="3275856" y="2420888"/>
            <a:ext cx="1114963"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4" cstate="print"/>
          <a:srcRect/>
          <a:stretch>
            <a:fillRect/>
          </a:stretch>
        </p:blipFill>
        <p:spPr bwMode="auto">
          <a:xfrm>
            <a:off x="3275856" y="3789040"/>
            <a:ext cx="1080120" cy="1368152"/>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5"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3" cstate="print"/>
          <a:srcRect/>
          <a:stretch>
            <a:fillRect/>
          </a:stretch>
        </p:blipFill>
        <p:spPr bwMode="auto">
          <a:xfrm>
            <a:off x="3275856" y="2420888"/>
            <a:ext cx="1114963"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4" cstate="print"/>
          <a:srcRect/>
          <a:stretch>
            <a:fillRect/>
          </a:stretch>
        </p:blipFill>
        <p:spPr bwMode="auto">
          <a:xfrm>
            <a:off x="3275856" y="3789040"/>
            <a:ext cx="1080120" cy="1368152"/>
          </a:xfrm>
          <a:prstGeom prst="rect">
            <a:avLst/>
          </a:prstGeom>
          <a:noFill/>
        </p:spPr>
      </p:pic>
      <p:pic>
        <p:nvPicPr>
          <p:cNvPr id="3081" name="Picture 9" descr="C:\Users\Administrator\Desktop\Новая папка (4)\Без имени-15.gif"/>
          <p:cNvPicPr>
            <a:picLocks noChangeAspect="1" noChangeArrowheads="1"/>
          </p:cNvPicPr>
          <p:nvPr/>
        </p:nvPicPr>
        <p:blipFill>
          <a:blip r:embed="rId5" cstate="print"/>
          <a:srcRect/>
          <a:stretch>
            <a:fillRect/>
          </a:stretch>
        </p:blipFill>
        <p:spPr bwMode="auto">
          <a:xfrm>
            <a:off x="3275856" y="5157192"/>
            <a:ext cx="1008112" cy="1402591"/>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6"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6" name="Picture 4" descr="C:\Users\Administrator\Desktop\Новая папка (4)\Без имени-11.gif"/>
          <p:cNvPicPr>
            <a:picLocks noChangeAspect="1" noChangeArrowheads="1"/>
          </p:cNvPicPr>
          <p:nvPr/>
        </p:nvPicPr>
        <p:blipFill>
          <a:blip r:embed="rId3" cstate="print"/>
          <a:srcRect/>
          <a:stretch>
            <a:fillRect/>
          </a:stretch>
        </p:blipFill>
        <p:spPr bwMode="auto">
          <a:xfrm>
            <a:off x="7524328" y="1124744"/>
            <a:ext cx="1080120" cy="1368152"/>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4" cstate="print"/>
          <a:srcRect/>
          <a:stretch>
            <a:fillRect/>
          </a:stretch>
        </p:blipFill>
        <p:spPr bwMode="auto">
          <a:xfrm>
            <a:off x="3275856" y="2420888"/>
            <a:ext cx="1114963"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5" cstate="print"/>
          <a:srcRect/>
          <a:stretch>
            <a:fillRect/>
          </a:stretch>
        </p:blipFill>
        <p:spPr bwMode="auto">
          <a:xfrm>
            <a:off x="3275856" y="3789040"/>
            <a:ext cx="1080120" cy="1368152"/>
          </a:xfrm>
          <a:prstGeom prst="rect">
            <a:avLst/>
          </a:prstGeom>
          <a:noFill/>
        </p:spPr>
      </p:pic>
      <p:pic>
        <p:nvPicPr>
          <p:cNvPr id="3081" name="Picture 9" descr="C:\Users\Administrator\Desktop\Новая папка (4)\Без имени-15.gif"/>
          <p:cNvPicPr>
            <a:picLocks noChangeAspect="1" noChangeArrowheads="1"/>
          </p:cNvPicPr>
          <p:nvPr/>
        </p:nvPicPr>
        <p:blipFill>
          <a:blip r:embed="rId6" cstate="print"/>
          <a:srcRect/>
          <a:stretch>
            <a:fillRect/>
          </a:stretch>
        </p:blipFill>
        <p:spPr bwMode="auto">
          <a:xfrm>
            <a:off x="3275856" y="5157192"/>
            <a:ext cx="1008112" cy="1402591"/>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7"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6" name="Picture 4" descr="C:\Users\Administrator\Desktop\Новая папка (4)\Без имени-11.gif"/>
          <p:cNvPicPr>
            <a:picLocks noChangeAspect="1" noChangeArrowheads="1"/>
          </p:cNvPicPr>
          <p:nvPr/>
        </p:nvPicPr>
        <p:blipFill>
          <a:blip r:embed="rId3" cstate="print"/>
          <a:srcRect/>
          <a:stretch>
            <a:fillRect/>
          </a:stretch>
        </p:blipFill>
        <p:spPr bwMode="auto">
          <a:xfrm>
            <a:off x="7524328" y="1124744"/>
            <a:ext cx="1080120" cy="1368152"/>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4" cstate="print"/>
          <a:srcRect/>
          <a:stretch>
            <a:fillRect/>
          </a:stretch>
        </p:blipFill>
        <p:spPr bwMode="auto">
          <a:xfrm>
            <a:off x="3275856" y="2420888"/>
            <a:ext cx="1114963" cy="1368152"/>
          </a:xfrm>
          <a:prstGeom prst="rect">
            <a:avLst/>
          </a:prstGeom>
          <a:noFill/>
        </p:spPr>
      </p:pic>
      <p:pic>
        <p:nvPicPr>
          <p:cNvPr id="3078" name="Picture 6" descr="C:\Users\Administrator\Desktop\Новая папка (4)\Без имени-13.gif"/>
          <p:cNvPicPr>
            <a:picLocks noChangeAspect="1" noChangeArrowheads="1"/>
          </p:cNvPicPr>
          <p:nvPr/>
        </p:nvPicPr>
        <p:blipFill>
          <a:blip r:embed="rId5" cstate="print"/>
          <a:srcRect/>
          <a:stretch>
            <a:fillRect/>
          </a:stretch>
        </p:blipFill>
        <p:spPr bwMode="auto">
          <a:xfrm>
            <a:off x="7524328" y="2492897"/>
            <a:ext cx="1080119"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6" cstate="print"/>
          <a:srcRect/>
          <a:stretch>
            <a:fillRect/>
          </a:stretch>
        </p:blipFill>
        <p:spPr bwMode="auto">
          <a:xfrm>
            <a:off x="3275856" y="3789040"/>
            <a:ext cx="1080120" cy="1368152"/>
          </a:xfrm>
          <a:prstGeom prst="rect">
            <a:avLst/>
          </a:prstGeom>
          <a:noFill/>
        </p:spPr>
      </p:pic>
      <p:pic>
        <p:nvPicPr>
          <p:cNvPr id="3081" name="Picture 9" descr="C:\Users\Administrator\Desktop\Новая папка (4)\Без имени-15.gif"/>
          <p:cNvPicPr>
            <a:picLocks noChangeAspect="1" noChangeArrowheads="1"/>
          </p:cNvPicPr>
          <p:nvPr/>
        </p:nvPicPr>
        <p:blipFill>
          <a:blip r:embed="rId7" cstate="print"/>
          <a:srcRect/>
          <a:stretch>
            <a:fillRect/>
          </a:stretch>
        </p:blipFill>
        <p:spPr bwMode="auto">
          <a:xfrm>
            <a:off x="3275856" y="5157192"/>
            <a:ext cx="1008112" cy="1402591"/>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8"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6" name="Picture 4" descr="C:\Users\Administrator\Desktop\Новая папка (4)\Без имени-11.gif"/>
          <p:cNvPicPr>
            <a:picLocks noChangeAspect="1" noChangeArrowheads="1"/>
          </p:cNvPicPr>
          <p:nvPr/>
        </p:nvPicPr>
        <p:blipFill>
          <a:blip r:embed="rId3" cstate="print"/>
          <a:srcRect/>
          <a:stretch>
            <a:fillRect/>
          </a:stretch>
        </p:blipFill>
        <p:spPr bwMode="auto">
          <a:xfrm>
            <a:off x="7524328" y="1124744"/>
            <a:ext cx="1080120" cy="1368152"/>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4" cstate="print"/>
          <a:srcRect/>
          <a:stretch>
            <a:fillRect/>
          </a:stretch>
        </p:blipFill>
        <p:spPr bwMode="auto">
          <a:xfrm>
            <a:off x="3275856" y="2420888"/>
            <a:ext cx="1114963" cy="1368152"/>
          </a:xfrm>
          <a:prstGeom prst="rect">
            <a:avLst/>
          </a:prstGeom>
          <a:noFill/>
        </p:spPr>
      </p:pic>
      <p:pic>
        <p:nvPicPr>
          <p:cNvPr id="3078" name="Picture 6" descr="C:\Users\Administrator\Desktop\Новая папка (4)\Без имени-13.gif"/>
          <p:cNvPicPr>
            <a:picLocks noChangeAspect="1" noChangeArrowheads="1"/>
          </p:cNvPicPr>
          <p:nvPr/>
        </p:nvPicPr>
        <p:blipFill>
          <a:blip r:embed="rId5" cstate="print"/>
          <a:srcRect/>
          <a:stretch>
            <a:fillRect/>
          </a:stretch>
        </p:blipFill>
        <p:spPr bwMode="auto">
          <a:xfrm>
            <a:off x="7524328" y="2492897"/>
            <a:ext cx="1080119"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6" cstate="print"/>
          <a:srcRect/>
          <a:stretch>
            <a:fillRect/>
          </a:stretch>
        </p:blipFill>
        <p:spPr bwMode="auto">
          <a:xfrm>
            <a:off x="3275856" y="3789040"/>
            <a:ext cx="1080120" cy="1368152"/>
          </a:xfrm>
          <a:prstGeom prst="rect">
            <a:avLst/>
          </a:prstGeom>
          <a:noFill/>
        </p:spPr>
      </p:pic>
      <p:pic>
        <p:nvPicPr>
          <p:cNvPr id="3081" name="Picture 9" descr="C:\Users\Administrator\Desktop\Новая папка (4)\Без имени-15.gif"/>
          <p:cNvPicPr>
            <a:picLocks noChangeAspect="1" noChangeArrowheads="1"/>
          </p:cNvPicPr>
          <p:nvPr/>
        </p:nvPicPr>
        <p:blipFill>
          <a:blip r:embed="rId7" cstate="print"/>
          <a:srcRect/>
          <a:stretch>
            <a:fillRect/>
          </a:stretch>
        </p:blipFill>
        <p:spPr bwMode="auto">
          <a:xfrm>
            <a:off x="3275856" y="5157192"/>
            <a:ext cx="1008112" cy="1402591"/>
          </a:xfrm>
          <a:prstGeom prst="rect">
            <a:avLst/>
          </a:prstGeom>
          <a:noFill/>
        </p:spPr>
      </p:pic>
      <p:pic>
        <p:nvPicPr>
          <p:cNvPr id="3082" name="Picture 10" descr="C:\Users\Administrator\Desktop\Новая папка (4)\Без имени-16.gif"/>
          <p:cNvPicPr>
            <a:picLocks noChangeAspect="1" noChangeArrowheads="1"/>
          </p:cNvPicPr>
          <p:nvPr/>
        </p:nvPicPr>
        <p:blipFill>
          <a:blip r:embed="rId8" cstate="print"/>
          <a:srcRect/>
          <a:stretch>
            <a:fillRect/>
          </a:stretch>
        </p:blipFill>
        <p:spPr bwMode="auto">
          <a:xfrm>
            <a:off x="7524328" y="3861049"/>
            <a:ext cx="1080120" cy="1368151"/>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9"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27384"/>
            <a:ext cx="9144001" cy="6858000"/>
          </a:xfrm>
          <a:prstGeom prst="rect">
            <a:avLst/>
          </a:prstGeom>
          <a:noFill/>
        </p:spPr>
      </p:pic>
      <p:pic>
        <p:nvPicPr>
          <p:cNvPr id="3076" name="Picture 4" descr="C:\Users\Administrator\Desktop\Новая папка (4)\Без имени-11.gif"/>
          <p:cNvPicPr>
            <a:picLocks noChangeAspect="1" noChangeArrowheads="1"/>
          </p:cNvPicPr>
          <p:nvPr/>
        </p:nvPicPr>
        <p:blipFill>
          <a:blip r:embed="rId3" cstate="print"/>
          <a:srcRect/>
          <a:stretch>
            <a:fillRect/>
          </a:stretch>
        </p:blipFill>
        <p:spPr bwMode="auto">
          <a:xfrm>
            <a:off x="7524328" y="1124744"/>
            <a:ext cx="1080120" cy="1368152"/>
          </a:xfrm>
          <a:prstGeom prst="rect">
            <a:avLst/>
          </a:prstGeom>
          <a:noFill/>
        </p:spPr>
      </p:pic>
      <p:pic>
        <p:nvPicPr>
          <p:cNvPr id="3077" name="Picture 5" descr="C:\Users\Administrator\Desktop\Новая папка (4)\Без имени-12.gif"/>
          <p:cNvPicPr>
            <a:picLocks noChangeAspect="1" noChangeArrowheads="1"/>
          </p:cNvPicPr>
          <p:nvPr/>
        </p:nvPicPr>
        <p:blipFill>
          <a:blip r:embed="rId4" cstate="print"/>
          <a:srcRect/>
          <a:stretch>
            <a:fillRect/>
          </a:stretch>
        </p:blipFill>
        <p:spPr bwMode="auto">
          <a:xfrm>
            <a:off x="3275856" y="2420888"/>
            <a:ext cx="1114963" cy="1368152"/>
          </a:xfrm>
          <a:prstGeom prst="rect">
            <a:avLst/>
          </a:prstGeom>
          <a:noFill/>
        </p:spPr>
      </p:pic>
      <p:pic>
        <p:nvPicPr>
          <p:cNvPr id="3078" name="Picture 6" descr="C:\Users\Administrator\Desktop\Новая папка (4)\Без имени-13.gif"/>
          <p:cNvPicPr>
            <a:picLocks noChangeAspect="1" noChangeArrowheads="1"/>
          </p:cNvPicPr>
          <p:nvPr/>
        </p:nvPicPr>
        <p:blipFill>
          <a:blip r:embed="rId5" cstate="print"/>
          <a:srcRect/>
          <a:stretch>
            <a:fillRect/>
          </a:stretch>
        </p:blipFill>
        <p:spPr bwMode="auto">
          <a:xfrm>
            <a:off x="7524328" y="2492897"/>
            <a:ext cx="1080119" cy="1368152"/>
          </a:xfrm>
          <a:prstGeom prst="rect">
            <a:avLst/>
          </a:prstGeom>
          <a:noFill/>
        </p:spPr>
      </p:pic>
      <p:pic>
        <p:nvPicPr>
          <p:cNvPr id="3079" name="Picture 7" descr="C:\Users\Administrator\Desktop\Новая папка (4)\Без имени-14.gif"/>
          <p:cNvPicPr>
            <a:picLocks noChangeAspect="1" noChangeArrowheads="1"/>
          </p:cNvPicPr>
          <p:nvPr/>
        </p:nvPicPr>
        <p:blipFill>
          <a:blip r:embed="rId6" cstate="print"/>
          <a:srcRect/>
          <a:stretch>
            <a:fillRect/>
          </a:stretch>
        </p:blipFill>
        <p:spPr bwMode="auto">
          <a:xfrm>
            <a:off x="3275856" y="3789040"/>
            <a:ext cx="1080120" cy="1368152"/>
          </a:xfrm>
          <a:prstGeom prst="rect">
            <a:avLst/>
          </a:prstGeom>
          <a:noFill/>
        </p:spPr>
      </p:pic>
      <p:pic>
        <p:nvPicPr>
          <p:cNvPr id="3081" name="Picture 9" descr="C:\Users\Administrator\Desktop\Новая папка (4)\Без имени-15.gif"/>
          <p:cNvPicPr>
            <a:picLocks noChangeAspect="1" noChangeArrowheads="1"/>
          </p:cNvPicPr>
          <p:nvPr/>
        </p:nvPicPr>
        <p:blipFill>
          <a:blip r:embed="rId7" cstate="print"/>
          <a:srcRect/>
          <a:stretch>
            <a:fillRect/>
          </a:stretch>
        </p:blipFill>
        <p:spPr bwMode="auto">
          <a:xfrm>
            <a:off x="3275856" y="5157192"/>
            <a:ext cx="1008112" cy="1402591"/>
          </a:xfrm>
          <a:prstGeom prst="rect">
            <a:avLst/>
          </a:prstGeom>
          <a:noFill/>
        </p:spPr>
      </p:pic>
      <p:pic>
        <p:nvPicPr>
          <p:cNvPr id="3082" name="Picture 10" descr="C:\Users\Administrator\Desktop\Новая папка (4)\Без имени-16.gif"/>
          <p:cNvPicPr>
            <a:picLocks noChangeAspect="1" noChangeArrowheads="1"/>
          </p:cNvPicPr>
          <p:nvPr/>
        </p:nvPicPr>
        <p:blipFill>
          <a:blip r:embed="rId8" cstate="print"/>
          <a:srcRect/>
          <a:stretch>
            <a:fillRect/>
          </a:stretch>
        </p:blipFill>
        <p:spPr bwMode="auto">
          <a:xfrm>
            <a:off x="7524328" y="3861049"/>
            <a:ext cx="1080120" cy="1368151"/>
          </a:xfrm>
          <a:prstGeom prst="rect">
            <a:avLst/>
          </a:prstGeom>
          <a:noFill/>
        </p:spPr>
      </p:pic>
      <p:pic>
        <p:nvPicPr>
          <p:cNvPr id="3083" name="Picture 11" descr="C:\Users\Administrator\Desktop\Новая папка (4)\Без имени-17.gif"/>
          <p:cNvPicPr>
            <a:picLocks noChangeAspect="1" noChangeArrowheads="1"/>
          </p:cNvPicPr>
          <p:nvPr/>
        </p:nvPicPr>
        <p:blipFill>
          <a:blip r:embed="rId9" cstate="print"/>
          <a:srcRect/>
          <a:stretch>
            <a:fillRect/>
          </a:stretch>
        </p:blipFill>
        <p:spPr bwMode="auto">
          <a:xfrm>
            <a:off x="3275856" y="1052736"/>
            <a:ext cx="1094522" cy="1368152"/>
          </a:xfrm>
          <a:prstGeom prst="rect">
            <a:avLst/>
          </a:prstGeom>
          <a:noFill/>
        </p:spPr>
      </p:pic>
      <p:sp>
        <p:nvSpPr>
          <p:cNvPr id="12" name="TextBox 11"/>
          <p:cNvSpPr txBox="1"/>
          <p:nvPr/>
        </p:nvSpPr>
        <p:spPr>
          <a:xfrm>
            <a:off x="1043608" y="188640"/>
            <a:ext cx="6768752" cy="830997"/>
          </a:xfrm>
          <a:prstGeom prst="rect">
            <a:avLst/>
          </a:prstGeom>
          <a:noFill/>
        </p:spPr>
        <p:txBody>
          <a:bodyPr wrap="square" rtlCol="0">
            <a:spAutoFit/>
          </a:bodyPr>
          <a:lstStyle/>
          <a:p>
            <a:r>
              <a:rPr lang="en-US"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a:t>
            </a:r>
            <a:r>
              <a:rPr lang="en-US"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 ʌ s t]</a:t>
            </a:r>
            <a:r>
              <a:rPr lang="ru-RU" sz="48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 </a:t>
            </a:r>
            <a:r>
              <a:rPr lang="ru-RU" sz="4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должен</a:t>
            </a:r>
            <a:endParaRPr lang="ru-RU"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13" name="Прямоугольник 12"/>
          <p:cNvSpPr/>
          <p:nvPr/>
        </p:nvSpPr>
        <p:spPr>
          <a:xfrm>
            <a:off x="395536"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rPr>
              <a:t>You must …</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endParaRPr>
          </a:p>
        </p:txBody>
      </p:sp>
      <p:sp>
        <p:nvSpPr>
          <p:cNvPr id="15" name="Прямоугольник 14"/>
          <p:cNvSpPr/>
          <p:nvPr/>
        </p:nvSpPr>
        <p:spPr>
          <a:xfrm>
            <a:off x="323528"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chemeClr val="tx1">
                    <a:lumMod val="85000"/>
                    <a:lumOff val="15000"/>
                  </a:schemeClr>
                </a:solidFill>
                <a:effectLst>
                  <a:outerShdw blurRad="38100" dist="38100" dir="2700000" algn="tl">
                    <a:srgbClr val="000000">
                      <a:alpha val="43137"/>
                    </a:srgbClr>
                  </a:outerShdw>
                </a:effectLst>
              </a:rPr>
              <a:t>You must …</a:t>
            </a:r>
            <a:endParaRPr lang="ru-RU" sz="4400" b="1" spc="50" dirty="0">
              <a:ln w="11430"/>
              <a:solidFill>
                <a:schemeClr val="tx1">
                  <a:lumMod val="85000"/>
                  <a:lumOff val="15000"/>
                </a:schemeClr>
              </a:solidFill>
              <a:effectLst>
                <a:outerShdw blurRad="38100" dist="38100" dir="2700000" algn="tl">
                  <a:srgbClr val="000000">
                    <a:alpha val="43137"/>
                  </a:srgbClr>
                </a:outerShdw>
              </a:effectLst>
            </a:endParaRPr>
          </a:p>
        </p:txBody>
      </p:sp>
      <p:pic>
        <p:nvPicPr>
          <p:cNvPr id="1026" name="Picture 2" descr="C:\Users\Administrator\Desktop\Новая папка (4)\Без имени-18.gif"/>
          <p:cNvPicPr>
            <a:picLocks noChangeAspect="1" noChangeArrowheads="1"/>
          </p:cNvPicPr>
          <p:nvPr/>
        </p:nvPicPr>
        <p:blipFill>
          <a:blip r:embed="rId10" cstate="print"/>
          <a:srcRect/>
          <a:stretch>
            <a:fillRect/>
          </a:stretch>
        </p:blipFill>
        <p:spPr bwMode="auto">
          <a:xfrm>
            <a:off x="7524328" y="5229200"/>
            <a:ext cx="1080120" cy="1368152"/>
          </a:xfrm>
          <a:prstGeom prst="rect">
            <a:avLst/>
          </a:prstGeom>
          <a:noFill/>
        </p:spPr>
      </p:pic>
      <p:sp>
        <p:nvSpPr>
          <p:cNvPr id="18" name="Прямоугольник 17"/>
          <p:cNvSpPr/>
          <p:nvPr/>
        </p:nvSpPr>
        <p:spPr>
          <a:xfrm>
            <a:off x="323528"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FF00"/>
                </a:solidFill>
                <a:effectLst>
                  <a:outerShdw blurRad="38100" dist="38100" dir="2700000" algn="tl">
                    <a:srgbClr val="000000">
                      <a:alpha val="43137"/>
                    </a:srgbClr>
                  </a:outerShdw>
                </a:effectLst>
              </a:rPr>
              <a:t>You must …</a:t>
            </a:r>
            <a:endParaRPr lang="ru-RU" sz="4400" b="1" spc="50" dirty="0">
              <a:ln w="11430"/>
              <a:solidFill>
                <a:srgbClr val="FFFF00"/>
              </a:solidFill>
              <a:effectLst>
                <a:outerShdw blurRad="38100" dist="38100" dir="2700000" algn="tl">
                  <a:srgbClr val="000000">
                    <a:alpha val="43137"/>
                  </a:srgbClr>
                </a:outerShdw>
              </a:effectLst>
            </a:endParaRPr>
          </a:p>
        </p:txBody>
      </p:sp>
      <p:sp>
        <p:nvSpPr>
          <p:cNvPr id="19" name="Прямоугольник 18"/>
          <p:cNvSpPr/>
          <p:nvPr/>
        </p:nvSpPr>
        <p:spPr>
          <a:xfrm>
            <a:off x="323528"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50"/>
                </a:solidFill>
                <a:effectLst>
                  <a:outerShdw blurRad="38100" dist="38100" dir="2700000" algn="tl">
                    <a:srgbClr val="000000">
                      <a:alpha val="43137"/>
                    </a:srgbClr>
                  </a:outerShdw>
                </a:effectLst>
              </a:rPr>
              <a:t>You must …</a:t>
            </a:r>
            <a:endParaRPr lang="ru-RU" sz="4400" b="1" spc="50" dirty="0">
              <a:ln w="11430"/>
              <a:solidFill>
                <a:srgbClr val="00B050"/>
              </a:solidFill>
              <a:effectLst>
                <a:outerShdw blurRad="38100" dist="38100" dir="2700000" algn="tl">
                  <a:srgbClr val="000000">
                    <a:alpha val="43137"/>
                  </a:srgbClr>
                </a:outerShdw>
              </a:effectLst>
            </a:endParaRPr>
          </a:p>
        </p:txBody>
      </p:sp>
      <p:sp>
        <p:nvSpPr>
          <p:cNvPr id="20" name="Прямоугольник 19"/>
          <p:cNvSpPr/>
          <p:nvPr/>
        </p:nvSpPr>
        <p:spPr>
          <a:xfrm>
            <a:off x="4644008" y="134076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B0F0"/>
                </a:solidFill>
                <a:effectLst>
                  <a:outerShdw blurRad="38100" dist="38100" dir="2700000" algn="tl">
                    <a:srgbClr val="000000">
                      <a:alpha val="43137"/>
                    </a:srgbClr>
                  </a:outerShdw>
                </a:effectLst>
              </a:rPr>
              <a:t>You must …</a:t>
            </a:r>
            <a:endParaRPr lang="ru-RU" sz="4400" b="1" spc="50" dirty="0">
              <a:ln w="11430"/>
              <a:solidFill>
                <a:srgbClr val="00B0F0"/>
              </a:solidFill>
              <a:effectLst>
                <a:outerShdw blurRad="38100" dist="38100" dir="2700000" algn="tl">
                  <a:srgbClr val="000000">
                    <a:alpha val="43137"/>
                  </a:srgbClr>
                </a:outerShdw>
              </a:effectLst>
            </a:endParaRPr>
          </a:p>
        </p:txBody>
      </p:sp>
      <p:sp>
        <p:nvSpPr>
          <p:cNvPr id="21" name="Прямоугольник 20"/>
          <p:cNvSpPr/>
          <p:nvPr/>
        </p:nvSpPr>
        <p:spPr>
          <a:xfrm>
            <a:off x="4572000" y="2731567"/>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0070C0"/>
                </a:solidFill>
                <a:effectLst>
                  <a:outerShdw blurRad="38100" dist="38100" dir="2700000" algn="tl">
                    <a:srgbClr val="000000">
                      <a:alpha val="43137"/>
                    </a:srgbClr>
                  </a:outerShdw>
                </a:effectLst>
              </a:rPr>
              <a:t>You must …</a:t>
            </a:r>
            <a:endParaRPr lang="ru-RU" sz="4400" b="1" spc="50" dirty="0">
              <a:ln w="11430"/>
              <a:solidFill>
                <a:srgbClr val="0070C0"/>
              </a:solidFill>
              <a:effectLst>
                <a:outerShdw blurRad="38100" dist="38100" dir="2700000" algn="tl">
                  <a:srgbClr val="000000">
                    <a:alpha val="43137"/>
                  </a:srgbClr>
                </a:outerShdw>
              </a:effectLst>
            </a:endParaRPr>
          </a:p>
        </p:txBody>
      </p:sp>
      <p:sp>
        <p:nvSpPr>
          <p:cNvPr id="22" name="Прямоугольник 21"/>
          <p:cNvSpPr/>
          <p:nvPr/>
        </p:nvSpPr>
        <p:spPr>
          <a:xfrm>
            <a:off x="4572000" y="4027711"/>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23" name="Прямоугольник 22"/>
          <p:cNvSpPr/>
          <p:nvPr/>
        </p:nvSpPr>
        <p:spPr>
          <a:xfrm>
            <a:off x="4572000" y="5301208"/>
            <a:ext cx="293490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FF0000"/>
                </a:solidFill>
                <a:effectLst>
                  <a:outerShdw blurRad="38100" dist="38100" dir="2700000" algn="tl">
                    <a:srgbClr val="000000">
                      <a:alpha val="43137"/>
                    </a:srgbClr>
                  </a:outerShdw>
                </a:effectLst>
              </a:rPr>
              <a:t>You must …</a:t>
            </a:r>
            <a:endParaRPr lang="ru-RU" sz="4400" b="1" spc="50" dirty="0">
              <a:ln w="11430"/>
              <a:solidFill>
                <a:srgbClr val="FF000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1" y="0"/>
            <a:ext cx="9101625" cy="6858000"/>
          </a:xfrm>
          <a:prstGeom prst="rect">
            <a:avLst/>
          </a:prstGeom>
          <a:noFill/>
        </p:spPr>
      </p:pic>
      <p:sp>
        <p:nvSpPr>
          <p:cNvPr id="3" name="TextBox 2"/>
          <p:cNvSpPr txBox="1"/>
          <p:nvPr/>
        </p:nvSpPr>
        <p:spPr>
          <a:xfrm>
            <a:off x="1979712" y="1340768"/>
            <a:ext cx="5400600"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Запомни!</a:t>
            </a:r>
            <a:endParaRPr lang="ru-RU"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TextBox 4"/>
          <p:cNvSpPr txBox="1"/>
          <p:nvPr/>
        </p:nvSpPr>
        <p:spPr>
          <a:xfrm>
            <a:off x="395536" y="3689156"/>
            <a:ext cx="8496944"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 </a:t>
            </a:r>
            <a:r>
              <a:rPr lang="en-US"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not</a:t>
            </a: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a:t>
            </a:r>
            <a:r>
              <a:rPr lang="ru-RU"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не</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0"/>
            <a:ext cx="9101625" cy="6858000"/>
          </a:xfrm>
          <a:prstGeom prst="rect">
            <a:avLst/>
          </a:prstGeom>
          <a:noFill/>
        </p:spPr>
      </p:pic>
      <p:sp>
        <p:nvSpPr>
          <p:cNvPr id="5" name="TextBox 4"/>
          <p:cNvSpPr txBox="1"/>
          <p:nvPr/>
        </p:nvSpPr>
        <p:spPr>
          <a:xfrm>
            <a:off x="395536" y="-55260"/>
            <a:ext cx="8496944"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 </a:t>
            </a:r>
            <a:r>
              <a:rPr lang="en-US"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not</a:t>
            </a: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a:t>
            </a:r>
            <a:r>
              <a:rPr lang="ru-RU"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не</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pic>
        <p:nvPicPr>
          <p:cNvPr id="2050" name="Picture 2" descr="C:\Users\Administrator\Desktop\Новая папка (4)\bbc7a92088562a0eebafd7a24f494d90.jpeg"/>
          <p:cNvPicPr>
            <a:picLocks noChangeAspect="1" noChangeArrowheads="1"/>
          </p:cNvPicPr>
          <p:nvPr/>
        </p:nvPicPr>
        <p:blipFill>
          <a:blip r:embed="rId3" cstate="print"/>
          <a:srcRect/>
          <a:stretch>
            <a:fillRect/>
          </a:stretch>
        </p:blipFill>
        <p:spPr bwMode="auto">
          <a:xfrm>
            <a:off x="6300192" y="908720"/>
            <a:ext cx="1920213" cy="1440160"/>
          </a:xfrm>
          <a:prstGeom prst="rect">
            <a:avLst/>
          </a:prstGeom>
          <a:noFill/>
        </p:spPr>
      </p:pic>
      <p:sp>
        <p:nvSpPr>
          <p:cNvPr id="9" name="Прямоугольник 8"/>
          <p:cNvSpPr/>
          <p:nvPr/>
        </p:nvSpPr>
        <p:spPr>
          <a:xfrm>
            <a:off x="854973" y="1268760"/>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0" name="Прямоугольник 9"/>
          <p:cNvSpPr/>
          <p:nvPr/>
        </p:nvSpPr>
        <p:spPr>
          <a:xfrm>
            <a:off x="827584" y="2636912"/>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2" name="Прямоугольник 11"/>
          <p:cNvSpPr/>
          <p:nvPr/>
        </p:nvSpPr>
        <p:spPr>
          <a:xfrm>
            <a:off x="596059" y="5395863"/>
            <a:ext cx="5272085"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drink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4" name="Прямоугольник 13"/>
          <p:cNvSpPr/>
          <p:nvPr/>
        </p:nvSpPr>
        <p:spPr>
          <a:xfrm>
            <a:off x="827584" y="4027711"/>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0"/>
            <a:ext cx="9101625" cy="6858000"/>
          </a:xfrm>
          <a:prstGeom prst="rect">
            <a:avLst/>
          </a:prstGeom>
          <a:noFill/>
        </p:spPr>
      </p:pic>
      <p:sp>
        <p:nvSpPr>
          <p:cNvPr id="5" name="TextBox 4"/>
          <p:cNvSpPr txBox="1"/>
          <p:nvPr/>
        </p:nvSpPr>
        <p:spPr>
          <a:xfrm>
            <a:off x="395536" y="-55260"/>
            <a:ext cx="8496944"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 </a:t>
            </a:r>
            <a:r>
              <a:rPr lang="en-US"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not</a:t>
            </a: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a:t>
            </a:r>
            <a:r>
              <a:rPr lang="ru-RU"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не</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pic>
        <p:nvPicPr>
          <p:cNvPr id="2050" name="Picture 2" descr="C:\Users\Administrator\Desktop\Новая папка (4)\bbc7a92088562a0eebafd7a24f494d90.jpeg"/>
          <p:cNvPicPr>
            <a:picLocks noChangeAspect="1" noChangeArrowheads="1"/>
          </p:cNvPicPr>
          <p:nvPr/>
        </p:nvPicPr>
        <p:blipFill>
          <a:blip r:embed="rId3" cstate="print"/>
          <a:srcRect/>
          <a:stretch>
            <a:fillRect/>
          </a:stretch>
        </p:blipFill>
        <p:spPr bwMode="auto">
          <a:xfrm>
            <a:off x="6300192" y="908720"/>
            <a:ext cx="1920213" cy="1440160"/>
          </a:xfrm>
          <a:prstGeom prst="rect">
            <a:avLst/>
          </a:prstGeom>
          <a:noFill/>
        </p:spPr>
      </p:pic>
      <p:pic>
        <p:nvPicPr>
          <p:cNvPr id="2051" name="Picture 3" descr="C:\Users\Administrator\Desktop\Новая папка (4)\4236.jpg"/>
          <p:cNvPicPr>
            <a:picLocks noChangeAspect="1" noChangeArrowheads="1"/>
          </p:cNvPicPr>
          <p:nvPr/>
        </p:nvPicPr>
        <p:blipFill>
          <a:blip r:embed="rId4" cstate="print"/>
          <a:srcRect/>
          <a:stretch>
            <a:fillRect/>
          </a:stretch>
        </p:blipFill>
        <p:spPr bwMode="auto">
          <a:xfrm>
            <a:off x="6300192" y="2348880"/>
            <a:ext cx="1944216" cy="1454008"/>
          </a:xfrm>
          <a:prstGeom prst="rect">
            <a:avLst/>
          </a:prstGeom>
          <a:noFill/>
        </p:spPr>
      </p:pic>
      <p:sp>
        <p:nvSpPr>
          <p:cNvPr id="9" name="Прямоугольник 8"/>
          <p:cNvSpPr/>
          <p:nvPr/>
        </p:nvSpPr>
        <p:spPr>
          <a:xfrm>
            <a:off x="854973" y="1268760"/>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0" name="Прямоугольник 9"/>
          <p:cNvSpPr/>
          <p:nvPr/>
        </p:nvSpPr>
        <p:spPr>
          <a:xfrm>
            <a:off x="827584" y="2636912"/>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2" name="Прямоугольник 11"/>
          <p:cNvSpPr/>
          <p:nvPr/>
        </p:nvSpPr>
        <p:spPr>
          <a:xfrm>
            <a:off x="596059" y="5395863"/>
            <a:ext cx="5272085"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drink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4" name="Прямоугольник 13"/>
          <p:cNvSpPr/>
          <p:nvPr/>
        </p:nvSpPr>
        <p:spPr>
          <a:xfrm>
            <a:off x="827584" y="4027711"/>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0"/>
            <a:ext cx="9101625" cy="6858000"/>
          </a:xfrm>
          <a:prstGeom prst="rect">
            <a:avLst/>
          </a:prstGeom>
          <a:noFill/>
        </p:spPr>
      </p:pic>
      <p:sp>
        <p:nvSpPr>
          <p:cNvPr id="5" name="TextBox 4"/>
          <p:cNvSpPr txBox="1"/>
          <p:nvPr/>
        </p:nvSpPr>
        <p:spPr>
          <a:xfrm>
            <a:off x="395536" y="-55260"/>
            <a:ext cx="8496944"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 </a:t>
            </a:r>
            <a:r>
              <a:rPr lang="en-US"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not</a:t>
            </a: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a:t>
            </a:r>
            <a:r>
              <a:rPr lang="ru-RU"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не</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pic>
        <p:nvPicPr>
          <p:cNvPr id="2050" name="Picture 2" descr="C:\Users\Administrator\Desktop\Новая папка (4)\bbc7a92088562a0eebafd7a24f494d90.jpeg"/>
          <p:cNvPicPr>
            <a:picLocks noChangeAspect="1" noChangeArrowheads="1"/>
          </p:cNvPicPr>
          <p:nvPr/>
        </p:nvPicPr>
        <p:blipFill>
          <a:blip r:embed="rId3" cstate="print"/>
          <a:srcRect/>
          <a:stretch>
            <a:fillRect/>
          </a:stretch>
        </p:blipFill>
        <p:spPr bwMode="auto">
          <a:xfrm>
            <a:off x="6300192" y="908720"/>
            <a:ext cx="1920213" cy="1440160"/>
          </a:xfrm>
          <a:prstGeom prst="rect">
            <a:avLst/>
          </a:prstGeom>
          <a:noFill/>
        </p:spPr>
      </p:pic>
      <p:pic>
        <p:nvPicPr>
          <p:cNvPr id="2051" name="Picture 3" descr="C:\Users\Administrator\Desktop\Новая папка (4)\4236.jpg"/>
          <p:cNvPicPr>
            <a:picLocks noChangeAspect="1" noChangeArrowheads="1"/>
          </p:cNvPicPr>
          <p:nvPr/>
        </p:nvPicPr>
        <p:blipFill>
          <a:blip r:embed="rId4" cstate="print"/>
          <a:srcRect/>
          <a:stretch>
            <a:fillRect/>
          </a:stretch>
        </p:blipFill>
        <p:spPr bwMode="auto">
          <a:xfrm>
            <a:off x="6300192" y="2348880"/>
            <a:ext cx="1944216" cy="1454008"/>
          </a:xfrm>
          <a:prstGeom prst="rect">
            <a:avLst/>
          </a:prstGeom>
          <a:noFill/>
        </p:spPr>
      </p:pic>
      <p:sp>
        <p:nvSpPr>
          <p:cNvPr id="9" name="Прямоугольник 8"/>
          <p:cNvSpPr/>
          <p:nvPr/>
        </p:nvSpPr>
        <p:spPr>
          <a:xfrm>
            <a:off x="854973" y="1268760"/>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0" name="Прямоугольник 9"/>
          <p:cNvSpPr/>
          <p:nvPr/>
        </p:nvSpPr>
        <p:spPr>
          <a:xfrm>
            <a:off x="827584" y="2636912"/>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2" name="Прямоугольник 11"/>
          <p:cNvSpPr/>
          <p:nvPr/>
        </p:nvSpPr>
        <p:spPr>
          <a:xfrm>
            <a:off x="596059" y="5395863"/>
            <a:ext cx="5272085"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drink …</a:t>
            </a:r>
            <a:endParaRPr lang="ru-RU" sz="4400" b="1" spc="50" dirty="0">
              <a:ln w="11430"/>
              <a:solidFill>
                <a:srgbClr val="7030A0"/>
              </a:solidFill>
              <a:effectLst>
                <a:outerShdw blurRad="38100" dist="38100" dir="2700000" algn="tl">
                  <a:srgbClr val="000000">
                    <a:alpha val="43137"/>
                  </a:srgbClr>
                </a:outerShdw>
              </a:effectLst>
            </a:endParaRPr>
          </a:p>
        </p:txBody>
      </p:sp>
      <p:pic>
        <p:nvPicPr>
          <p:cNvPr id="2054" name="Picture 6" descr="C:\Users\Administrator\Desktop\Новая папка (4)\vp3.jpg"/>
          <p:cNvPicPr>
            <a:picLocks noChangeAspect="1" noChangeArrowheads="1"/>
          </p:cNvPicPr>
          <p:nvPr/>
        </p:nvPicPr>
        <p:blipFill>
          <a:blip r:embed="rId5" cstate="print"/>
          <a:srcRect/>
          <a:stretch>
            <a:fillRect/>
          </a:stretch>
        </p:blipFill>
        <p:spPr bwMode="auto">
          <a:xfrm>
            <a:off x="6300192" y="3717032"/>
            <a:ext cx="1944216" cy="1440160"/>
          </a:xfrm>
          <a:prstGeom prst="rect">
            <a:avLst/>
          </a:prstGeom>
          <a:noFill/>
        </p:spPr>
      </p:pic>
      <p:sp>
        <p:nvSpPr>
          <p:cNvPr id="14" name="Прямоугольник 13"/>
          <p:cNvSpPr/>
          <p:nvPr/>
        </p:nvSpPr>
        <p:spPr>
          <a:xfrm>
            <a:off x="827584" y="4027711"/>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2000"/>
                                        <p:tgtEl>
                                          <p:spTgt spid="10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Новая папка (4)\116.jpg"/>
          <p:cNvPicPr>
            <a:picLocks noChangeAspect="1" noChangeArrowheads="1"/>
          </p:cNvPicPr>
          <p:nvPr/>
        </p:nvPicPr>
        <p:blipFill>
          <a:blip r:embed="rId2" cstate="print"/>
          <a:srcRect/>
          <a:stretch>
            <a:fillRect/>
          </a:stretch>
        </p:blipFill>
        <p:spPr bwMode="auto">
          <a:xfrm>
            <a:off x="0" y="0"/>
            <a:ext cx="9101625" cy="6858000"/>
          </a:xfrm>
          <a:prstGeom prst="rect">
            <a:avLst/>
          </a:prstGeom>
          <a:noFill/>
        </p:spPr>
      </p:pic>
      <p:sp>
        <p:nvSpPr>
          <p:cNvPr id="5" name="TextBox 4"/>
          <p:cNvSpPr txBox="1"/>
          <p:nvPr/>
        </p:nvSpPr>
        <p:spPr>
          <a:xfrm>
            <a:off x="395536" y="-55260"/>
            <a:ext cx="8496944" cy="1107996"/>
          </a:xfrm>
          <a:prstGeom prst="rect">
            <a:avLst/>
          </a:prstGeom>
          <a:noFill/>
        </p:spPr>
        <p:txBody>
          <a:bodyPr wrap="square" rtlCol="0">
            <a:spAutoFit/>
          </a:bodyPr>
          <a:lstStyle/>
          <a:p>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must </a:t>
            </a:r>
            <a:r>
              <a:rPr lang="en-US"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not</a:t>
            </a: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a:t>
            </a:r>
            <a:r>
              <a:rPr lang="ru-RU" sz="66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outerShdw blurRad="38100" dist="38100" dir="2700000" algn="tl">
                    <a:srgbClr val="000000">
                      <a:alpha val="43137"/>
                    </a:srgbClr>
                  </a:outerShdw>
                </a:effectLst>
              </a:rPr>
              <a:t>не</a:t>
            </a:r>
            <a:r>
              <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 должен</a:t>
            </a:r>
            <a:endParaRPr lang="ru-RU" sz="6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pic>
        <p:nvPicPr>
          <p:cNvPr id="2050" name="Picture 2" descr="C:\Users\Administrator\Desktop\Новая папка (4)\bbc7a92088562a0eebafd7a24f494d90.jpeg"/>
          <p:cNvPicPr>
            <a:picLocks noChangeAspect="1" noChangeArrowheads="1"/>
          </p:cNvPicPr>
          <p:nvPr/>
        </p:nvPicPr>
        <p:blipFill>
          <a:blip r:embed="rId3" cstate="print"/>
          <a:srcRect/>
          <a:stretch>
            <a:fillRect/>
          </a:stretch>
        </p:blipFill>
        <p:spPr bwMode="auto">
          <a:xfrm>
            <a:off x="6300192" y="908720"/>
            <a:ext cx="1920213" cy="1440160"/>
          </a:xfrm>
          <a:prstGeom prst="rect">
            <a:avLst/>
          </a:prstGeom>
          <a:noFill/>
        </p:spPr>
      </p:pic>
      <p:pic>
        <p:nvPicPr>
          <p:cNvPr id="2051" name="Picture 3" descr="C:\Users\Administrator\Desktop\Новая папка (4)\4236.jpg"/>
          <p:cNvPicPr>
            <a:picLocks noChangeAspect="1" noChangeArrowheads="1"/>
          </p:cNvPicPr>
          <p:nvPr/>
        </p:nvPicPr>
        <p:blipFill>
          <a:blip r:embed="rId4" cstate="print"/>
          <a:srcRect/>
          <a:stretch>
            <a:fillRect/>
          </a:stretch>
        </p:blipFill>
        <p:spPr bwMode="auto">
          <a:xfrm>
            <a:off x="6300192" y="2348880"/>
            <a:ext cx="1944216" cy="1454008"/>
          </a:xfrm>
          <a:prstGeom prst="rect">
            <a:avLst/>
          </a:prstGeom>
          <a:noFill/>
        </p:spPr>
      </p:pic>
      <p:pic>
        <p:nvPicPr>
          <p:cNvPr id="2053" name="Picture 5" descr="C:\Users\Administrator\Desktop\Новая папка (4)\1315161135_nap.jpeg"/>
          <p:cNvPicPr>
            <a:picLocks noChangeAspect="1" noChangeArrowheads="1"/>
          </p:cNvPicPr>
          <p:nvPr/>
        </p:nvPicPr>
        <p:blipFill>
          <a:blip r:embed="rId5" cstate="print"/>
          <a:srcRect/>
          <a:stretch>
            <a:fillRect/>
          </a:stretch>
        </p:blipFill>
        <p:spPr bwMode="auto">
          <a:xfrm>
            <a:off x="6300192" y="5157192"/>
            <a:ext cx="1944216" cy="1440160"/>
          </a:xfrm>
          <a:prstGeom prst="rect">
            <a:avLst/>
          </a:prstGeom>
          <a:noFill/>
        </p:spPr>
      </p:pic>
      <p:sp>
        <p:nvSpPr>
          <p:cNvPr id="9" name="Прямоугольник 8"/>
          <p:cNvSpPr/>
          <p:nvPr/>
        </p:nvSpPr>
        <p:spPr>
          <a:xfrm>
            <a:off x="854973" y="1268760"/>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0" name="Прямоугольник 9"/>
          <p:cNvSpPr/>
          <p:nvPr/>
        </p:nvSpPr>
        <p:spPr>
          <a:xfrm>
            <a:off x="827584" y="2636912"/>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
        <p:nvSpPr>
          <p:cNvPr id="12" name="Прямоугольник 11"/>
          <p:cNvSpPr/>
          <p:nvPr/>
        </p:nvSpPr>
        <p:spPr>
          <a:xfrm>
            <a:off x="596059" y="5395863"/>
            <a:ext cx="5272085"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drink …</a:t>
            </a:r>
            <a:endParaRPr lang="ru-RU" sz="4400" b="1" spc="50" dirty="0">
              <a:ln w="11430"/>
              <a:solidFill>
                <a:srgbClr val="7030A0"/>
              </a:solidFill>
              <a:effectLst>
                <a:outerShdw blurRad="38100" dist="38100" dir="2700000" algn="tl">
                  <a:srgbClr val="000000">
                    <a:alpha val="43137"/>
                  </a:srgbClr>
                </a:outerShdw>
              </a:effectLst>
            </a:endParaRPr>
          </a:p>
        </p:txBody>
      </p:sp>
      <p:pic>
        <p:nvPicPr>
          <p:cNvPr id="2054" name="Picture 6" descr="C:\Users\Administrator\Desktop\Новая папка (4)\vp3.jpg"/>
          <p:cNvPicPr>
            <a:picLocks noChangeAspect="1" noChangeArrowheads="1"/>
          </p:cNvPicPr>
          <p:nvPr/>
        </p:nvPicPr>
        <p:blipFill>
          <a:blip r:embed="rId6" cstate="print"/>
          <a:srcRect/>
          <a:stretch>
            <a:fillRect/>
          </a:stretch>
        </p:blipFill>
        <p:spPr bwMode="auto">
          <a:xfrm>
            <a:off x="6300192" y="3717032"/>
            <a:ext cx="1944216" cy="1440160"/>
          </a:xfrm>
          <a:prstGeom prst="rect">
            <a:avLst/>
          </a:prstGeom>
          <a:noFill/>
        </p:spPr>
      </p:pic>
      <p:sp>
        <p:nvSpPr>
          <p:cNvPr id="14" name="Прямоугольник 13"/>
          <p:cNvSpPr/>
          <p:nvPr/>
        </p:nvSpPr>
        <p:spPr>
          <a:xfrm>
            <a:off x="827584" y="4027711"/>
            <a:ext cx="4797147"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spc="50" dirty="0" smtClean="0">
                <a:ln w="11430"/>
                <a:solidFill>
                  <a:srgbClr val="7030A0"/>
                </a:solidFill>
                <a:effectLst>
                  <a:outerShdw blurRad="38100" dist="38100" dir="2700000" algn="tl">
                    <a:srgbClr val="000000">
                      <a:alpha val="43137"/>
                    </a:srgbClr>
                  </a:outerShdw>
                </a:effectLst>
              </a:rPr>
              <a:t>You must</a:t>
            </a:r>
            <a:r>
              <a:rPr lang="en-US" sz="4400" b="1" spc="50" dirty="0" smtClean="0">
                <a:ln w="11430"/>
                <a:solidFill>
                  <a:srgbClr val="00B050"/>
                </a:solidFill>
                <a:effectLst>
                  <a:outerShdw blurRad="38100" dist="38100" dir="2700000" algn="tl">
                    <a:srgbClr val="000000">
                      <a:alpha val="43137"/>
                    </a:srgbClr>
                  </a:outerShdw>
                </a:effectLst>
              </a:rPr>
              <a:t> </a:t>
            </a:r>
            <a:r>
              <a:rPr lang="en-US" sz="4400" b="1" spc="50" dirty="0" smtClean="0">
                <a:ln w="11430"/>
                <a:solidFill>
                  <a:srgbClr val="FF0000"/>
                </a:solidFill>
                <a:effectLst>
                  <a:outerShdw blurRad="38100" dist="38100" dir="2700000" algn="tl">
                    <a:srgbClr val="000000">
                      <a:alpha val="43137"/>
                    </a:srgbClr>
                  </a:outerShdw>
                </a:effectLst>
              </a:rPr>
              <a:t>not </a:t>
            </a:r>
            <a:r>
              <a:rPr lang="en-US" sz="4400" b="1" spc="50" dirty="0" smtClean="0">
                <a:ln w="11430"/>
                <a:solidFill>
                  <a:srgbClr val="7030A0"/>
                </a:solidFill>
                <a:effectLst>
                  <a:outerShdw blurRad="38100" dist="38100" dir="2700000" algn="tl">
                    <a:srgbClr val="000000">
                      <a:alpha val="43137"/>
                    </a:srgbClr>
                  </a:outerShdw>
                </a:effectLst>
              </a:rPr>
              <a:t>eat …</a:t>
            </a:r>
            <a:endParaRPr lang="ru-RU" sz="4400" b="1" spc="50" dirty="0">
              <a:ln w="11430"/>
              <a:solidFill>
                <a:srgbClr val="7030A0"/>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Новая папка (4)\17.jpg"/>
          <p:cNvPicPr>
            <a:picLocks noChangeAspect="1" noChangeArrowheads="1"/>
          </p:cNvPicPr>
          <p:nvPr/>
        </p:nvPicPr>
        <p:blipFill>
          <a:blip r:embed="rId2" cstate="print"/>
          <a:srcRect/>
          <a:stretch>
            <a:fillRect/>
          </a:stretch>
        </p:blipFill>
        <p:spPr bwMode="auto">
          <a:xfrm>
            <a:off x="0" y="0"/>
            <a:ext cx="9185127" cy="6858000"/>
          </a:xfrm>
          <a:prstGeom prst="rect">
            <a:avLst/>
          </a:prstGeom>
          <a:noFill/>
        </p:spPr>
      </p:pic>
      <p:pic>
        <p:nvPicPr>
          <p:cNvPr id="3074" name="Picture 2" descr="C:\Users\Administrator\Desktop\Новая папка (4)\Без имени-19.gif"/>
          <p:cNvPicPr>
            <a:picLocks noChangeAspect="1" noChangeArrowheads="1"/>
          </p:cNvPicPr>
          <p:nvPr/>
        </p:nvPicPr>
        <p:blipFill>
          <a:blip r:embed="rId3" cstate="print"/>
          <a:srcRect/>
          <a:stretch>
            <a:fillRect/>
          </a:stretch>
        </p:blipFill>
        <p:spPr bwMode="auto">
          <a:xfrm>
            <a:off x="2555776" y="1844824"/>
            <a:ext cx="3816424" cy="4612421"/>
          </a:xfrm>
          <a:prstGeom prst="rect">
            <a:avLst/>
          </a:prstGeom>
          <a:noFill/>
        </p:spPr>
      </p:pic>
      <p:sp>
        <p:nvSpPr>
          <p:cNvPr id="5" name="Прямоугольник 4"/>
          <p:cNvSpPr/>
          <p:nvPr/>
        </p:nvSpPr>
        <p:spPr>
          <a:xfrm>
            <a:off x="1115616" y="692696"/>
            <a:ext cx="6890989" cy="1754326"/>
          </a:xfrm>
          <a:prstGeom prst="rect">
            <a:avLst/>
          </a:prstGeom>
          <a:noFill/>
        </p:spPr>
        <p:txBody>
          <a:bodyPr wrap="none" lIns="91440" tIns="45720" rIns="91440" bIns="45720">
            <a:spAutoFit/>
          </a:bodyPr>
          <a:lstStyle/>
          <a:p>
            <a:pPr algn="ctr"/>
            <a:r>
              <a:rPr lang="ru-RU" sz="5400" b="1" spc="300" dirty="0" smtClean="0">
                <a:ln w="11430" cmpd="sng">
                  <a:solidFill>
                    <a:schemeClr val="accent1">
                      <a:tint val="10000"/>
                    </a:schemeClr>
                  </a:solidFill>
                  <a:prstDash val="solid"/>
                  <a:miter lim="800000"/>
                </a:ln>
                <a:solidFill>
                  <a:srgbClr val="FFFF00"/>
                </a:solidFill>
                <a:effectLst>
                  <a:glow rad="45500">
                    <a:schemeClr val="accent1">
                      <a:satMod val="220000"/>
                      <a:alpha val="35000"/>
                    </a:schemeClr>
                  </a:glow>
                  <a:outerShdw blurRad="38100" dist="38100" dir="2700000" algn="tl">
                    <a:srgbClr val="000000">
                      <a:alpha val="43137"/>
                    </a:srgbClr>
                  </a:outerShdw>
                </a:effectLst>
              </a:rPr>
              <a:t>Дай рекомендации </a:t>
            </a:r>
            <a:endParaRPr lang="en-US" sz="5400" b="1" spc="300" dirty="0" smtClean="0">
              <a:ln w="11430" cmpd="sng">
                <a:solidFill>
                  <a:schemeClr val="accent1">
                    <a:tint val="10000"/>
                  </a:schemeClr>
                </a:solidFill>
                <a:prstDash val="solid"/>
                <a:miter lim="800000"/>
              </a:ln>
              <a:solidFill>
                <a:srgbClr val="FFFF00"/>
              </a:solidFill>
              <a:effectLst>
                <a:glow rad="45500">
                  <a:schemeClr val="accent1">
                    <a:satMod val="220000"/>
                    <a:alpha val="35000"/>
                  </a:schemeClr>
                </a:glow>
                <a:outerShdw blurRad="38100" dist="38100" dir="2700000" algn="tl">
                  <a:srgbClr val="000000">
                    <a:alpha val="43137"/>
                  </a:srgbClr>
                </a:outerShdw>
              </a:effectLst>
            </a:endParaRPr>
          </a:p>
          <a:p>
            <a:pPr algn="ctr"/>
            <a:r>
              <a:rPr lang="en-US" sz="5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outerShdw blurRad="38100" dist="38100" dir="2700000" algn="tl">
                    <a:srgbClr val="000000">
                      <a:alpha val="43137"/>
                    </a:srgbClr>
                  </a:outerShdw>
                </a:effectLst>
              </a:rPr>
              <a:t>must</a:t>
            </a:r>
            <a:r>
              <a:rPr lang="en-US" sz="5400" b="1" spc="300" dirty="0" smtClean="0">
                <a:ln w="11430" cmpd="sng">
                  <a:solidFill>
                    <a:schemeClr val="accent1">
                      <a:tint val="10000"/>
                    </a:schemeClr>
                  </a:solidFill>
                  <a:prstDash val="solid"/>
                  <a:miter lim="800000"/>
                </a:ln>
                <a:solidFill>
                  <a:srgbClr val="00B0F0"/>
                </a:solidFill>
                <a:effectLst>
                  <a:glow rad="45500">
                    <a:schemeClr val="accent1">
                      <a:satMod val="220000"/>
                      <a:alpha val="35000"/>
                    </a:schemeClr>
                  </a:glow>
                  <a:outerShdw blurRad="38100" dist="38100" dir="2700000" algn="tl">
                    <a:srgbClr val="000000">
                      <a:alpha val="43137"/>
                    </a:srgbClr>
                  </a:outerShdw>
                </a:effectLst>
              </a:rPr>
              <a:t> / </a:t>
            </a:r>
            <a:r>
              <a:rPr lang="en-US" sz="54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must not</a:t>
            </a:r>
            <a:endParaRPr lang="ru-RU" sz="5400" b="1" spc="300" dirty="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Новая папка (4)\17.jpg"/>
          <p:cNvPicPr>
            <a:picLocks noChangeAspect="1" noChangeArrowheads="1"/>
          </p:cNvPicPr>
          <p:nvPr/>
        </p:nvPicPr>
        <p:blipFill>
          <a:blip r:embed="rId2" cstate="print"/>
          <a:srcRect/>
          <a:stretch>
            <a:fillRect/>
          </a:stretch>
        </p:blipFill>
        <p:spPr bwMode="auto">
          <a:xfrm>
            <a:off x="0" y="0"/>
            <a:ext cx="9185127" cy="6858000"/>
          </a:xfrm>
          <a:prstGeom prst="rect">
            <a:avLst/>
          </a:prstGeom>
          <a:noFill/>
        </p:spPr>
      </p:pic>
      <p:pic>
        <p:nvPicPr>
          <p:cNvPr id="3074" name="Picture 2" descr="C:\Users\Administrator\Desktop\Новая папка (4)\Без имени-19.gif"/>
          <p:cNvPicPr>
            <a:picLocks noChangeAspect="1" noChangeArrowheads="1"/>
          </p:cNvPicPr>
          <p:nvPr/>
        </p:nvPicPr>
        <p:blipFill>
          <a:blip r:embed="rId3" cstate="print"/>
          <a:srcRect/>
          <a:stretch>
            <a:fillRect/>
          </a:stretch>
        </p:blipFill>
        <p:spPr bwMode="auto">
          <a:xfrm>
            <a:off x="0" y="1988840"/>
            <a:ext cx="2919473" cy="3528392"/>
          </a:xfrm>
          <a:prstGeom prst="rect">
            <a:avLst/>
          </a:prstGeom>
          <a:noFill/>
        </p:spPr>
      </p:pic>
      <p:sp>
        <p:nvSpPr>
          <p:cNvPr id="4" name="TextBox 3"/>
          <p:cNvSpPr txBox="1"/>
          <p:nvPr/>
        </p:nvSpPr>
        <p:spPr>
          <a:xfrm>
            <a:off x="2699792" y="620688"/>
            <a:ext cx="6552728" cy="6186309"/>
          </a:xfrm>
          <a:prstGeom prst="rect">
            <a:avLst/>
          </a:prstGeom>
          <a:noFill/>
        </p:spPr>
        <p:txBody>
          <a:bodyPr wrap="square" rtlCol="0">
            <a:spAutoFit/>
          </a:bodyPr>
          <a:lstStyle/>
          <a:p>
            <a:pPr marL="342900" indent="-342900">
              <a:lnSpc>
                <a:spcPct val="150000"/>
              </a:lnSpc>
              <a:buAutoNum type="arabicPeriod"/>
            </a:pPr>
            <a:r>
              <a:rPr lang="en-US" sz="4400" b="1" dirty="0" smtClean="0">
                <a:solidFill>
                  <a:schemeClr val="tx1">
                    <a:lumMod val="95000"/>
                    <a:lumOff val="5000"/>
                  </a:schemeClr>
                </a:solidFill>
              </a:rPr>
              <a:t>You … skip.</a:t>
            </a:r>
          </a:p>
          <a:p>
            <a:pPr marL="342900" indent="-342900">
              <a:lnSpc>
                <a:spcPct val="150000"/>
              </a:lnSpc>
              <a:buAutoNum type="arabicPeriod"/>
            </a:pPr>
            <a:r>
              <a:rPr lang="en-US" sz="4400" b="1" dirty="0" smtClean="0">
                <a:solidFill>
                  <a:schemeClr val="tx1">
                    <a:lumMod val="95000"/>
                    <a:lumOff val="5000"/>
                  </a:schemeClr>
                </a:solidFill>
              </a:rPr>
              <a:t>You … drink Cola.</a:t>
            </a:r>
          </a:p>
          <a:p>
            <a:pPr marL="342900" indent="-342900">
              <a:lnSpc>
                <a:spcPct val="150000"/>
              </a:lnSpc>
              <a:buAutoNum type="arabicPeriod"/>
            </a:pPr>
            <a:r>
              <a:rPr lang="en-US" sz="4400" b="1" dirty="0" smtClean="0">
                <a:solidFill>
                  <a:schemeClr val="tx1">
                    <a:lumMod val="95000"/>
                    <a:lumOff val="5000"/>
                  </a:schemeClr>
                </a:solidFill>
              </a:rPr>
              <a:t>You … eat many sweets.</a:t>
            </a:r>
          </a:p>
          <a:p>
            <a:pPr marL="342900" indent="-342900">
              <a:lnSpc>
                <a:spcPct val="150000"/>
              </a:lnSpc>
              <a:buAutoNum type="arabicPeriod"/>
            </a:pPr>
            <a:r>
              <a:rPr lang="en-US" sz="4400" b="1" dirty="0" smtClean="0">
                <a:solidFill>
                  <a:schemeClr val="tx1">
                    <a:lumMod val="95000"/>
                    <a:lumOff val="5000"/>
                  </a:schemeClr>
                </a:solidFill>
              </a:rPr>
              <a:t>You … drink juice.</a:t>
            </a:r>
          </a:p>
          <a:p>
            <a:pPr marL="342900" indent="-342900">
              <a:lnSpc>
                <a:spcPct val="150000"/>
              </a:lnSpc>
              <a:buAutoNum type="arabicPeriod"/>
            </a:pPr>
            <a:r>
              <a:rPr lang="en-US" sz="4400" b="1" dirty="0" smtClean="0">
                <a:solidFill>
                  <a:schemeClr val="tx1">
                    <a:lumMod val="95000"/>
                    <a:lumOff val="5000"/>
                  </a:schemeClr>
                </a:solidFill>
              </a:rPr>
              <a:t>You … run and jump.</a:t>
            </a:r>
          </a:p>
          <a:p>
            <a:pPr marL="342900" indent="-342900">
              <a:lnSpc>
                <a:spcPct val="150000"/>
              </a:lnSpc>
              <a:buAutoNum type="arabicPeriod"/>
            </a:pPr>
            <a:r>
              <a:rPr lang="en-US" sz="4400" b="1" dirty="0" smtClean="0">
                <a:solidFill>
                  <a:schemeClr val="tx1">
                    <a:lumMod val="95000"/>
                    <a:lumOff val="5000"/>
                  </a:schemeClr>
                </a:solidFill>
              </a:rPr>
              <a:t>You … visit a doctor.</a:t>
            </a:r>
            <a:endParaRPr lang="ru-RU" sz="4400" b="1" dirty="0">
              <a:solidFill>
                <a:schemeClr val="tx1">
                  <a:lumMod val="95000"/>
                  <a:lumOff val="5000"/>
                </a:schemeClr>
              </a:solidFill>
            </a:endParaRPr>
          </a:p>
        </p:txBody>
      </p:sp>
      <p:sp>
        <p:nvSpPr>
          <p:cNvPr id="5" name="Прямоугольник 4"/>
          <p:cNvSpPr/>
          <p:nvPr/>
        </p:nvSpPr>
        <p:spPr>
          <a:xfrm>
            <a:off x="755576" y="116632"/>
            <a:ext cx="7128792" cy="923330"/>
          </a:xfrm>
          <a:prstGeom prst="rect">
            <a:avLst/>
          </a:prstGeom>
        </p:spPr>
        <p:txBody>
          <a:bodyPr wrap="square">
            <a:spAutoFit/>
          </a:bodyPr>
          <a:lstStyle/>
          <a:p>
            <a:pPr algn="ctr"/>
            <a:r>
              <a:rPr lang="en-US" sz="5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outerShdw blurRad="38100" dist="38100" dir="2700000" algn="tl">
                    <a:srgbClr val="000000">
                      <a:alpha val="43137"/>
                    </a:srgbClr>
                  </a:outerShdw>
                </a:effectLst>
              </a:rPr>
              <a:t>must</a:t>
            </a:r>
            <a:r>
              <a:rPr lang="en-US" sz="5400" b="1" spc="300" dirty="0" smtClean="0">
                <a:ln w="11430" cmpd="sng">
                  <a:solidFill>
                    <a:schemeClr val="accent1">
                      <a:tint val="10000"/>
                    </a:schemeClr>
                  </a:solidFill>
                  <a:prstDash val="solid"/>
                  <a:miter lim="800000"/>
                </a:ln>
                <a:solidFill>
                  <a:srgbClr val="00B0F0"/>
                </a:solidFill>
                <a:effectLst>
                  <a:glow rad="45500">
                    <a:schemeClr val="accent1">
                      <a:satMod val="220000"/>
                      <a:alpha val="35000"/>
                    </a:schemeClr>
                  </a:glow>
                  <a:outerShdw blurRad="38100" dist="38100" dir="2700000" algn="tl">
                    <a:srgbClr val="000000">
                      <a:alpha val="43137"/>
                    </a:srgbClr>
                  </a:outerShdw>
                </a:effectLst>
              </a:rPr>
              <a:t> / </a:t>
            </a:r>
            <a:r>
              <a:rPr lang="en-US" sz="5400" b="1" spc="300" dirty="0" smtClean="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rPr>
              <a:t>must not</a:t>
            </a:r>
            <a:endParaRPr lang="ru-RU" sz="5400" b="1" spc="300" dirty="0">
              <a:ln w="11430" cmpd="sng">
                <a:solidFill>
                  <a:schemeClr val="accent1">
                    <a:tint val="10000"/>
                  </a:schemeClr>
                </a:solidFill>
                <a:prstDash val="solid"/>
                <a:miter lim="800000"/>
              </a:ln>
              <a:solidFill>
                <a:srgbClr val="C00000"/>
              </a:solidFill>
              <a:effectLst>
                <a:glow rad="45500">
                  <a:schemeClr val="accent1">
                    <a:satMod val="220000"/>
                    <a:alpha val="35000"/>
                  </a:schemeClr>
                </a:glow>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Новая папка (4)\18.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4" name="Прямоугольник 3"/>
          <p:cNvSpPr/>
          <p:nvPr/>
        </p:nvSpPr>
        <p:spPr>
          <a:xfrm>
            <a:off x="683568" y="2708920"/>
            <a:ext cx="7848872"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Let’s sing together!</a:t>
            </a:r>
            <a:endParaRPr lang="ru-RU" sz="7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3" descr="C:\Users\Administrator\Desktop\Новая папка (4)\Без имени-20.gif"/>
          <p:cNvPicPr>
            <a:picLocks noChangeAspect="1" noChangeArrowheads="1"/>
          </p:cNvPicPr>
          <p:nvPr/>
        </p:nvPicPr>
        <p:blipFill>
          <a:blip r:embed="rId3" cstate="print"/>
          <a:srcRect/>
          <a:stretch>
            <a:fillRect/>
          </a:stretch>
        </p:blipFill>
        <p:spPr bwMode="auto">
          <a:xfrm>
            <a:off x="395536" y="260648"/>
            <a:ext cx="1807860" cy="2160240"/>
          </a:xfrm>
          <a:prstGeom prst="rect">
            <a:avLst/>
          </a:prstGeom>
          <a:noFill/>
        </p:spPr>
      </p:pic>
      <p:pic>
        <p:nvPicPr>
          <p:cNvPr id="6" name="Picture 4" descr="C:\Users\Administrator\Desktop\Новая папка (4)\Без имени-22gif.gif"/>
          <p:cNvPicPr>
            <a:picLocks noChangeAspect="1" noChangeArrowheads="1"/>
          </p:cNvPicPr>
          <p:nvPr/>
        </p:nvPicPr>
        <p:blipFill>
          <a:blip r:embed="rId4" cstate="print"/>
          <a:srcRect/>
          <a:stretch>
            <a:fillRect/>
          </a:stretch>
        </p:blipFill>
        <p:spPr bwMode="auto">
          <a:xfrm>
            <a:off x="5077147" y="3501008"/>
            <a:ext cx="3743325" cy="3076575"/>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Новая папка (4)\18.jpg"/>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sp>
        <p:nvSpPr>
          <p:cNvPr id="11" name="Прямоугольная выноска 10"/>
          <p:cNvSpPr/>
          <p:nvPr/>
        </p:nvSpPr>
        <p:spPr>
          <a:xfrm>
            <a:off x="467544" y="476672"/>
            <a:ext cx="3672408" cy="4392488"/>
          </a:xfrm>
          <a:prstGeom prst="wedgeRectCallout">
            <a:avLst>
              <a:gd name="adj1" fmla="val -7021"/>
              <a:gd name="adj2" fmla="val 58090"/>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467544" y="611971"/>
            <a:ext cx="4536504" cy="4401205"/>
          </a:xfrm>
          <a:prstGeom prst="rect">
            <a:avLst/>
          </a:prstGeom>
          <a:noFill/>
        </p:spPr>
        <p:txBody>
          <a:bodyPr wrap="square" rtlCol="0">
            <a:spAutoFit/>
          </a:bodyPr>
          <a:lstStyle/>
          <a:p>
            <a:r>
              <a:rPr lang="en-US" sz="2000" b="1" dirty="0" err="1" smtClean="0"/>
              <a:t>Alouette</a:t>
            </a:r>
            <a:r>
              <a:rPr lang="en-US" sz="2000" b="1" dirty="0" smtClean="0"/>
              <a:t>, little </a:t>
            </a:r>
            <a:r>
              <a:rPr lang="en-US" sz="2000" b="1" dirty="0" err="1" smtClean="0"/>
              <a:t>Alouette</a:t>
            </a:r>
            <a:r>
              <a:rPr lang="en-US" sz="2000" b="1" dirty="0" smtClean="0"/>
              <a:t>,</a:t>
            </a:r>
            <a:br>
              <a:rPr lang="en-US" sz="2000" b="1" dirty="0" smtClean="0"/>
            </a:br>
            <a:r>
              <a:rPr lang="en-US" sz="2000" b="1" dirty="0" err="1" smtClean="0"/>
              <a:t>Alouette</a:t>
            </a:r>
            <a:r>
              <a:rPr lang="en-US" sz="2000" b="1" dirty="0" smtClean="0"/>
              <a:t>, play the game with me.</a:t>
            </a:r>
            <a:br>
              <a:rPr lang="en-US" sz="2000" b="1" dirty="0" smtClean="0"/>
            </a:br>
            <a:r>
              <a:rPr lang="en-US" sz="2000" b="1" dirty="0" smtClean="0"/>
              <a:t>Put your finger on your head }   2</a:t>
            </a:r>
            <a:br>
              <a:rPr lang="en-US" sz="2000" b="1" dirty="0" smtClean="0"/>
            </a:br>
            <a:r>
              <a:rPr lang="en-US" sz="2000" b="1" dirty="0" smtClean="0"/>
              <a:t>On your head }    2</a:t>
            </a:r>
            <a:br>
              <a:rPr lang="en-US" sz="2000" b="1" dirty="0" smtClean="0"/>
            </a:br>
            <a:r>
              <a:rPr lang="en-US" sz="2000" b="1" dirty="0" smtClean="0"/>
              <a:t>Don’t forget, </a:t>
            </a:r>
            <a:r>
              <a:rPr lang="en-US" sz="2000" b="1" dirty="0" err="1" smtClean="0"/>
              <a:t>Alouette</a:t>
            </a:r>
            <a:r>
              <a:rPr lang="en-US" sz="2000" b="1" dirty="0" smtClean="0"/>
              <a:t>, oh! </a:t>
            </a:r>
            <a:endParaRPr lang="ru-RU" sz="2000" b="1" dirty="0" smtClean="0"/>
          </a:p>
          <a:p>
            <a:r>
              <a:rPr lang="en-US" sz="2000" b="1" dirty="0" err="1" smtClean="0"/>
              <a:t>Alouette</a:t>
            </a:r>
            <a:r>
              <a:rPr lang="en-US" sz="2000" b="1" dirty="0" smtClean="0"/>
              <a:t>, little </a:t>
            </a:r>
            <a:r>
              <a:rPr lang="en-US" sz="2000" b="1" dirty="0" err="1" smtClean="0"/>
              <a:t>Alouette</a:t>
            </a:r>
            <a:r>
              <a:rPr lang="en-US" sz="2000" b="1" dirty="0" smtClean="0"/>
              <a:t>,</a:t>
            </a:r>
            <a:br>
              <a:rPr lang="en-US" sz="2000" b="1" dirty="0" smtClean="0"/>
            </a:br>
            <a:r>
              <a:rPr lang="en-US" sz="2000" b="1" dirty="0" err="1" smtClean="0"/>
              <a:t>Alouette</a:t>
            </a:r>
            <a:r>
              <a:rPr lang="en-US" sz="2000" b="1" dirty="0" smtClean="0"/>
              <a:t>, play the game with me.</a:t>
            </a:r>
            <a:br>
              <a:rPr lang="en-US" sz="2000" b="1" dirty="0" smtClean="0"/>
            </a:br>
            <a:r>
              <a:rPr lang="en-US" sz="2000" b="1" dirty="0" smtClean="0"/>
              <a:t>Put your finger on your nose }    2</a:t>
            </a:r>
            <a:br>
              <a:rPr lang="en-US" sz="2000" b="1" dirty="0" smtClean="0"/>
            </a:br>
            <a:r>
              <a:rPr lang="en-US" sz="2000" b="1" dirty="0" smtClean="0"/>
              <a:t>On your nose }    2</a:t>
            </a:r>
            <a:br>
              <a:rPr lang="en-US" sz="2000" b="1" dirty="0" smtClean="0"/>
            </a:br>
            <a:r>
              <a:rPr lang="en-US" sz="2000" b="1" dirty="0" smtClean="0"/>
              <a:t>On your head }    2</a:t>
            </a:r>
            <a:br>
              <a:rPr lang="en-US" sz="2000" b="1" dirty="0" smtClean="0"/>
            </a:br>
            <a:r>
              <a:rPr lang="en-US" sz="2000" b="1" dirty="0" smtClean="0"/>
              <a:t>Don’t forget, </a:t>
            </a:r>
            <a:r>
              <a:rPr lang="en-US" sz="2000" b="1" dirty="0" err="1" smtClean="0"/>
              <a:t>Alouette</a:t>
            </a:r>
            <a:r>
              <a:rPr lang="en-US" sz="2000" b="1" dirty="0" smtClean="0"/>
              <a:t>, oh! </a:t>
            </a:r>
            <a:endParaRPr lang="ru-RU" sz="2000" b="1" dirty="0" smtClean="0"/>
          </a:p>
          <a:p>
            <a:r>
              <a:rPr lang="en-US" sz="2000" b="1" dirty="0" err="1" smtClean="0"/>
              <a:t>Alouette</a:t>
            </a:r>
            <a:r>
              <a:rPr lang="en-US" sz="2000" b="1" dirty="0" smtClean="0"/>
              <a:t>, little </a:t>
            </a:r>
            <a:r>
              <a:rPr lang="en-US" sz="2000" b="1" dirty="0" err="1" smtClean="0"/>
              <a:t>Alouette</a:t>
            </a:r>
            <a:r>
              <a:rPr lang="en-US" sz="2000" b="1" dirty="0" smtClean="0"/>
              <a:t>,</a:t>
            </a:r>
            <a:br>
              <a:rPr lang="en-US" sz="2000" b="1" dirty="0" smtClean="0"/>
            </a:br>
            <a:r>
              <a:rPr lang="en-US" sz="2000" b="1" dirty="0" err="1" smtClean="0"/>
              <a:t>Alouette</a:t>
            </a:r>
            <a:r>
              <a:rPr lang="en-US" sz="2000" b="1" dirty="0" smtClean="0"/>
              <a:t>, play the game with me.</a:t>
            </a:r>
            <a:br>
              <a:rPr lang="en-US" sz="2000" b="1" dirty="0" smtClean="0"/>
            </a:br>
            <a:endParaRPr lang="ru-RU" sz="2000" dirty="0"/>
          </a:p>
        </p:txBody>
      </p:sp>
      <p:pic>
        <p:nvPicPr>
          <p:cNvPr id="13" name="Picture 4" descr="C:\Users\Administrator\Desktop\Новая папка (4)\Без имени-22gif.gif"/>
          <p:cNvPicPr>
            <a:picLocks noChangeAspect="1" noChangeArrowheads="1"/>
          </p:cNvPicPr>
          <p:nvPr/>
        </p:nvPicPr>
        <p:blipFill>
          <a:blip r:embed="rId4" cstate="print"/>
          <a:srcRect/>
          <a:stretch>
            <a:fillRect/>
          </a:stretch>
        </p:blipFill>
        <p:spPr bwMode="auto">
          <a:xfrm flipH="1">
            <a:off x="4211959" y="343809"/>
            <a:ext cx="1656184" cy="1645031"/>
          </a:xfrm>
          <a:prstGeom prst="rect">
            <a:avLst/>
          </a:prstGeom>
          <a:noFill/>
        </p:spPr>
      </p:pic>
      <p:pic>
        <p:nvPicPr>
          <p:cNvPr id="14" name="Picture 3" descr="C:\Users\Administrator\Desktop\Новая папка (4)\Без имени-20.gif"/>
          <p:cNvPicPr>
            <a:picLocks noChangeAspect="1" noChangeArrowheads="1"/>
          </p:cNvPicPr>
          <p:nvPr/>
        </p:nvPicPr>
        <p:blipFill>
          <a:blip r:embed="rId5" cstate="print"/>
          <a:srcRect/>
          <a:stretch>
            <a:fillRect/>
          </a:stretch>
        </p:blipFill>
        <p:spPr bwMode="auto">
          <a:xfrm flipH="1">
            <a:off x="1979712" y="5157192"/>
            <a:ext cx="1296144" cy="1340768"/>
          </a:xfrm>
          <a:prstGeom prst="rect">
            <a:avLst/>
          </a:prstGeom>
          <a:noFill/>
        </p:spPr>
      </p:pic>
      <p:sp>
        <p:nvSpPr>
          <p:cNvPr id="15" name="Прямоугольная выноска 14"/>
          <p:cNvSpPr/>
          <p:nvPr/>
        </p:nvSpPr>
        <p:spPr>
          <a:xfrm flipV="1">
            <a:off x="4572000" y="2132856"/>
            <a:ext cx="4104456" cy="4392488"/>
          </a:xfrm>
          <a:prstGeom prst="wedgeRectCallou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p:nvSpPr>
        <p:spPr>
          <a:xfrm>
            <a:off x="4716016" y="2287900"/>
            <a:ext cx="4211960" cy="4093428"/>
          </a:xfrm>
          <a:prstGeom prst="rect">
            <a:avLst/>
          </a:prstGeom>
          <a:noFill/>
        </p:spPr>
        <p:txBody>
          <a:bodyPr wrap="square" rtlCol="0">
            <a:spAutoFit/>
          </a:bodyPr>
          <a:lstStyle/>
          <a:p>
            <a:r>
              <a:rPr lang="en-US" sz="2000" b="1" dirty="0" smtClean="0"/>
              <a:t>Put your finger on your mouth}    2</a:t>
            </a:r>
            <a:br>
              <a:rPr lang="en-US" sz="2000" b="1" dirty="0" smtClean="0"/>
            </a:br>
            <a:r>
              <a:rPr lang="en-US" sz="2000" b="1" dirty="0" smtClean="0"/>
              <a:t>On your mouth }    2</a:t>
            </a:r>
            <a:br>
              <a:rPr lang="en-US" sz="2000" b="1" dirty="0" smtClean="0"/>
            </a:br>
            <a:r>
              <a:rPr lang="en-US" sz="2000" b="1" dirty="0" smtClean="0"/>
              <a:t>On your nose }    2</a:t>
            </a:r>
            <a:br>
              <a:rPr lang="en-US" sz="2000" b="1" dirty="0" smtClean="0"/>
            </a:br>
            <a:r>
              <a:rPr lang="en-US" sz="2000" b="1" dirty="0" smtClean="0"/>
              <a:t>On your head }    2</a:t>
            </a:r>
            <a:br>
              <a:rPr lang="en-US" sz="2000" b="1" dirty="0" smtClean="0"/>
            </a:br>
            <a:r>
              <a:rPr lang="en-US" sz="2000" b="1" dirty="0" smtClean="0"/>
              <a:t>Don’t forget, </a:t>
            </a:r>
            <a:r>
              <a:rPr lang="en-US" sz="2000" b="1" dirty="0" err="1" smtClean="0"/>
              <a:t>Alouette</a:t>
            </a:r>
            <a:r>
              <a:rPr lang="en-US" sz="2000" b="1" dirty="0" smtClean="0"/>
              <a:t>, oh! </a:t>
            </a:r>
            <a:endParaRPr lang="ru-RU" sz="2000" b="1" dirty="0" smtClean="0"/>
          </a:p>
          <a:p>
            <a:r>
              <a:rPr lang="en-US" sz="2000" b="1" dirty="0" err="1" smtClean="0"/>
              <a:t>Alouette</a:t>
            </a:r>
            <a:r>
              <a:rPr lang="en-US" sz="2000" b="1" dirty="0" smtClean="0"/>
              <a:t>, little </a:t>
            </a:r>
            <a:r>
              <a:rPr lang="en-US" sz="2000" b="1" dirty="0" err="1" smtClean="0"/>
              <a:t>Alouette</a:t>
            </a:r>
            <a:r>
              <a:rPr lang="en-US" sz="2000" b="1" dirty="0" smtClean="0"/>
              <a:t>,</a:t>
            </a:r>
            <a:br>
              <a:rPr lang="en-US" sz="2000" b="1" dirty="0" smtClean="0"/>
            </a:br>
            <a:r>
              <a:rPr lang="en-US" sz="2000" b="1" dirty="0" err="1" smtClean="0"/>
              <a:t>Alouette</a:t>
            </a:r>
            <a:r>
              <a:rPr lang="en-US" sz="2000" b="1" dirty="0" smtClean="0"/>
              <a:t>, play the game with me.</a:t>
            </a:r>
            <a:br>
              <a:rPr lang="en-US" sz="2000" b="1" dirty="0" smtClean="0"/>
            </a:br>
            <a:r>
              <a:rPr lang="en-US" sz="2000" b="1" dirty="0" smtClean="0"/>
              <a:t>Put your finger on your chin}    2  </a:t>
            </a:r>
            <a:br>
              <a:rPr lang="en-US" sz="2000" b="1" dirty="0" smtClean="0"/>
            </a:br>
            <a:r>
              <a:rPr lang="en-US" sz="2000" b="1" dirty="0" smtClean="0"/>
              <a:t>On your chin }    2</a:t>
            </a:r>
            <a:br>
              <a:rPr lang="en-US" sz="2000" b="1" dirty="0" smtClean="0"/>
            </a:br>
            <a:r>
              <a:rPr lang="en-US" sz="2000" b="1" dirty="0" smtClean="0"/>
              <a:t>On your mouth }    2</a:t>
            </a:r>
            <a:br>
              <a:rPr lang="en-US" sz="2000" b="1" dirty="0" smtClean="0"/>
            </a:br>
            <a:r>
              <a:rPr lang="en-US" sz="2000" b="1" dirty="0" smtClean="0"/>
              <a:t>On your nose }    2</a:t>
            </a:r>
            <a:br>
              <a:rPr lang="en-US" sz="2000" b="1" dirty="0" smtClean="0"/>
            </a:br>
            <a:r>
              <a:rPr lang="en-US" sz="2000" b="1" dirty="0" smtClean="0"/>
              <a:t>On your head }    2</a:t>
            </a:r>
            <a:br>
              <a:rPr lang="en-US" sz="2000" b="1" dirty="0" smtClean="0"/>
            </a:br>
            <a:r>
              <a:rPr lang="en-US" sz="2000" b="1" dirty="0" smtClean="0"/>
              <a:t>Don’t forget, </a:t>
            </a:r>
            <a:r>
              <a:rPr lang="en-US" sz="2000" b="1" dirty="0" err="1" smtClean="0"/>
              <a:t>Alouette</a:t>
            </a:r>
            <a:r>
              <a:rPr lang="en-US" sz="2000" b="1" dirty="0" smtClean="0"/>
              <a:t>, oh!</a:t>
            </a:r>
            <a:endParaRPr lang="ru-RU" sz="2000" b="1" dirty="0"/>
          </a:p>
        </p:txBody>
      </p:sp>
      <p:pic>
        <p:nvPicPr>
          <p:cNvPr id="17" name="Sing_Alouette.mp3">
            <a:hlinkClick r:id="" action="ppaction://media"/>
          </p:cNvPr>
          <p:cNvPicPr>
            <a:picLocks noRot="1" noChangeAspect="1"/>
          </p:cNvPicPr>
          <p:nvPr>
            <a:audioFile r:link="rId1"/>
          </p:nvPr>
        </p:nvPicPr>
        <p:blipFill>
          <a:blip r:embed="rId6" cstate="print"/>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5324"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sp>
        <p:nvSpPr>
          <p:cNvPr id="4" name="Прямоугольник 3"/>
          <p:cNvSpPr/>
          <p:nvPr/>
        </p:nvSpPr>
        <p:spPr>
          <a:xfrm>
            <a:off x="270278" y="2204864"/>
            <a:ext cx="8603445" cy="1569660"/>
          </a:xfrm>
          <a:prstGeom prst="rect">
            <a:avLst/>
          </a:prstGeom>
          <a:noFill/>
        </p:spPr>
        <p:txBody>
          <a:bodyPr wrap="none" lIns="91440" tIns="45720" rIns="91440" bIns="45720">
            <a:spAutoFit/>
          </a:bodyPr>
          <a:lstStyle/>
          <a:p>
            <a:pPr algn="ctr"/>
            <a:r>
              <a:rPr lang="en-US" sz="48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Read the text: </a:t>
            </a:r>
          </a:p>
          <a:p>
            <a:pPr algn="ctr"/>
            <a:r>
              <a:rPr lang="ru-RU" sz="48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a:t>
            </a:r>
            <a:r>
              <a:rPr lang="en-US" sz="48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Would You Like to Be Healthy?</a:t>
            </a:r>
            <a:r>
              <a:rPr lang="ru-RU" sz="48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a:t>
            </a:r>
            <a:endParaRPr lang="ru-RU" sz="4800" b="1"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sp>
        <p:nvSpPr>
          <p:cNvPr id="7" name="Скругленный прямоугольник 6"/>
          <p:cNvSpPr/>
          <p:nvPr/>
        </p:nvSpPr>
        <p:spPr>
          <a:xfrm>
            <a:off x="395536" y="332656"/>
            <a:ext cx="8280920" cy="6192688"/>
          </a:xfrm>
          <a:prstGeom prst="roundRect">
            <a:avLst/>
          </a:prstGeom>
          <a:solidFill>
            <a:schemeClr val="bg1">
              <a:alpha val="6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467544" y="1364570"/>
            <a:ext cx="8064896" cy="5016758"/>
          </a:xfrm>
          <a:prstGeom prst="rect">
            <a:avLst/>
          </a:prstGeom>
          <a:noFill/>
        </p:spPr>
        <p:txBody>
          <a:bodyPr wrap="square" rtlCol="0">
            <a:spAutoFit/>
          </a:bodyPr>
          <a:lstStyle/>
          <a:p>
            <a:pPr algn="just"/>
            <a:r>
              <a:rPr lang="en-US" sz="3200" dirty="0" smtClean="0"/>
              <a:t>      Eat carrots, apples and cabbage. Have porridge, cheese and milk for breakfast. Drink juice every day. Don’t eat many sandwiches, sweets and cakes. You must wash your face and hands. You must clean your teeth every day. You must run in the morning. You must skate and ski. You must swim, skip and jump. You must play football or tennis. Don’t be lazy! Walk and play with your friends!</a:t>
            </a:r>
          </a:p>
          <a:p>
            <a:pPr algn="just"/>
            <a:r>
              <a:rPr lang="en-US" sz="3200" dirty="0" smtClean="0"/>
              <a:t>     </a:t>
            </a:r>
            <a:r>
              <a:rPr lang="en-US" sz="3200" b="1" dirty="0" smtClean="0">
                <a:solidFill>
                  <a:srgbClr val="C00000"/>
                </a:solidFill>
              </a:rPr>
              <a:t>Be healthy and happy!</a:t>
            </a:r>
            <a:endParaRPr lang="ru-RU" sz="3200" b="1" dirty="0">
              <a:solidFill>
                <a:srgbClr val="C00000"/>
              </a:solidFill>
            </a:endParaRPr>
          </a:p>
        </p:txBody>
      </p:sp>
      <p:sp>
        <p:nvSpPr>
          <p:cNvPr id="9" name="Прямоугольник 8"/>
          <p:cNvSpPr/>
          <p:nvPr/>
        </p:nvSpPr>
        <p:spPr>
          <a:xfrm>
            <a:off x="539552" y="548680"/>
            <a:ext cx="8064896" cy="769441"/>
          </a:xfrm>
          <a:prstGeom prst="rect">
            <a:avLst/>
          </a:prstGeom>
        </p:spPr>
        <p:txBody>
          <a:bodyPr wrap="square">
            <a:spAutoFit/>
          </a:bodyPr>
          <a:lstStyle/>
          <a:p>
            <a:pPr algn="ctr"/>
            <a:r>
              <a:rPr lang="ru-RU" sz="44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a:t>
            </a:r>
            <a:r>
              <a:rPr lang="en-US" sz="44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Would You Like to Be Healthy?</a:t>
            </a:r>
            <a:r>
              <a:rPr lang="ru-RU" sz="4400" b="1" dirty="0" smtClean="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rPr>
              <a:t>»</a:t>
            </a:r>
            <a:endParaRPr lang="ru-RU" sz="4400" b="1"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dministrator\Desktop\Новая папка (4)\13.jpg"/>
          <p:cNvPicPr>
            <a:picLocks noChangeAspect="1" noChangeArrowheads="1"/>
          </p:cNvPicPr>
          <p:nvPr/>
        </p:nvPicPr>
        <p:blipFill>
          <a:blip r:embed="rId3" cstate="print"/>
          <a:srcRect/>
          <a:stretch>
            <a:fillRect/>
          </a:stretch>
        </p:blipFill>
        <p:spPr bwMode="auto">
          <a:xfrm>
            <a:off x="0" y="0"/>
            <a:ext cx="9151738" cy="6858000"/>
          </a:xfrm>
          <a:prstGeom prst="rect">
            <a:avLst/>
          </a:prstGeom>
          <a:noFill/>
        </p:spPr>
      </p:pic>
      <p:sp>
        <p:nvSpPr>
          <p:cNvPr id="8" name="Прямоугольник 7"/>
          <p:cNvSpPr/>
          <p:nvPr/>
        </p:nvSpPr>
        <p:spPr>
          <a:xfrm>
            <a:off x="1279857" y="188640"/>
            <a:ext cx="6364819" cy="230832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cap="none" spc="50" dirty="0" smtClean="0">
                <a:ln w="11430"/>
                <a:solidFill>
                  <a:srgbClr val="7030A0"/>
                </a:solidFill>
                <a:effectLst>
                  <a:outerShdw blurRad="76200" dist="50800" dir="5400000" algn="tl" rotWithShape="0">
                    <a:srgbClr val="000000">
                      <a:alpha val="65000"/>
                    </a:srgbClr>
                  </a:outerShdw>
                </a:effectLst>
              </a:rPr>
              <a:t>Что Вы</a:t>
            </a:r>
          </a:p>
          <a:p>
            <a:pPr algn="ctr"/>
            <a:r>
              <a:rPr lang="ru-RU" sz="4800" b="1" cap="none" spc="50" dirty="0" smtClean="0">
                <a:ln w="11430"/>
                <a:solidFill>
                  <a:srgbClr val="7030A0"/>
                </a:solidFill>
                <a:effectLst>
                  <a:outerShdw blurRad="76200" dist="50800" dir="5400000" algn="tl" rotWithShape="0">
                    <a:srgbClr val="000000">
                      <a:alpha val="65000"/>
                    </a:srgbClr>
                  </a:outerShdw>
                </a:effectLst>
              </a:rPr>
              <a:t>должны  /  не должны</a:t>
            </a:r>
          </a:p>
          <a:p>
            <a:pPr algn="ctr"/>
            <a:r>
              <a:rPr lang="ru-RU" sz="4800" b="1" cap="none" spc="50" dirty="0" smtClean="0">
                <a:ln w="11430"/>
                <a:solidFill>
                  <a:srgbClr val="7030A0"/>
                </a:solidFill>
                <a:effectLst>
                  <a:outerShdw blurRad="76200" dist="50800" dir="5400000" algn="tl" rotWithShape="0">
                    <a:srgbClr val="000000">
                      <a:alpha val="65000"/>
                    </a:srgbClr>
                  </a:outerShdw>
                </a:effectLst>
              </a:rPr>
              <a:t>делать</a:t>
            </a:r>
            <a:endParaRPr lang="ru-RU" sz="4800" b="1" cap="none" spc="50" dirty="0">
              <a:ln w="11430"/>
              <a:solidFill>
                <a:srgbClr val="7030A0"/>
              </a:solidFill>
              <a:effectLst>
                <a:outerShdw blurRad="76200" dist="50800" dir="5400000" algn="tl" rotWithShape="0">
                  <a:srgbClr val="000000">
                    <a:alpha val="65000"/>
                  </a:srgbClr>
                </a:outerShdw>
              </a:effectLst>
            </a:endParaRPr>
          </a:p>
        </p:txBody>
      </p:sp>
      <p:sp>
        <p:nvSpPr>
          <p:cNvPr id="10" name="Скругленный прямоугольник 9"/>
          <p:cNvSpPr/>
          <p:nvPr/>
        </p:nvSpPr>
        <p:spPr>
          <a:xfrm>
            <a:off x="4644008" y="2492896"/>
            <a:ext cx="3888432" cy="4032448"/>
          </a:xfrm>
          <a:prstGeom prst="round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539552" y="2492896"/>
            <a:ext cx="3888432" cy="4032448"/>
          </a:xfrm>
          <a:prstGeom prst="round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1259632" y="2566645"/>
            <a:ext cx="7632848"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600" b="1" spc="50" dirty="0" smtClean="0">
                <a:ln w="11430"/>
                <a:solidFill>
                  <a:srgbClr val="00B050"/>
                </a:solidFill>
                <a:effectLst>
                  <a:outerShdw blurRad="76200" dist="50800" dir="5400000" algn="tl" rotWithShape="0">
                    <a:srgbClr val="000000">
                      <a:alpha val="65000"/>
                    </a:srgbClr>
                  </a:outerShdw>
                </a:effectLst>
              </a:rPr>
              <a:t>You must …        </a:t>
            </a:r>
            <a:r>
              <a:rPr lang="en-US" sz="3600" b="1" spc="50" dirty="0" smtClean="0">
                <a:ln w="11430"/>
                <a:effectLst>
                  <a:outerShdw blurRad="76200" dist="50800" dir="5400000" algn="tl" rotWithShape="0">
                    <a:srgbClr val="000000">
                      <a:alpha val="65000"/>
                    </a:srgbClr>
                  </a:outerShdw>
                </a:effectLst>
              </a:rPr>
              <a:t>/</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You must not …</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5" name="Picture 6" descr="C:\Users\Administrator\Desktop\Новая папка (4)\Без имени-13.gif"/>
          <p:cNvPicPr>
            <a:picLocks noChangeAspect="1" noChangeArrowheads="1"/>
          </p:cNvPicPr>
          <p:nvPr/>
        </p:nvPicPr>
        <p:blipFill>
          <a:blip r:embed="rId4" cstate="print"/>
          <a:srcRect/>
          <a:stretch>
            <a:fillRect/>
          </a:stretch>
        </p:blipFill>
        <p:spPr bwMode="auto">
          <a:xfrm>
            <a:off x="1403648" y="3429001"/>
            <a:ext cx="1989693" cy="2520280"/>
          </a:xfrm>
          <a:prstGeom prst="rect">
            <a:avLst/>
          </a:prstGeom>
          <a:noFill/>
        </p:spPr>
      </p:pic>
      <p:pic>
        <p:nvPicPr>
          <p:cNvPr id="5122" name="Picture 2" descr="C:\Users\Administrator\Desktop\Новая папка (4)\Без имени-23.gif"/>
          <p:cNvPicPr>
            <a:picLocks noChangeAspect="1" noChangeArrowheads="1"/>
          </p:cNvPicPr>
          <p:nvPr/>
        </p:nvPicPr>
        <p:blipFill>
          <a:blip r:embed="rId5" cstate="print"/>
          <a:srcRect/>
          <a:stretch>
            <a:fillRect/>
          </a:stretch>
        </p:blipFill>
        <p:spPr bwMode="auto">
          <a:xfrm>
            <a:off x="5254188" y="3501008"/>
            <a:ext cx="2679367" cy="230425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sp>
        <p:nvSpPr>
          <p:cNvPr id="9" name="Скругленный прямоугольник 8"/>
          <p:cNvSpPr/>
          <p:nvPr/>
        </p:nvSpPr>
        <p:spPr>
          <a:xfrm>
            <a:off x="683568" y="404664"/>
            <a:ext cx="7848872" cy="1080120"/>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547664" y="548680"/>
            <a:ext cx="6624736" cy="769441"/>
          </a:xfrm>
          <a:prstGeom prst="rect">
            <a:avLst/>
          </a:prstGeom>
          <a:noFill/>
        </p:spPr>
        <p:txBody>
          <a:bodyPr wrap="square" rtlCol="0">
            <a:spAutoFit/>
          </a:bodyPr>
          <a:lstStyle/>
          <a:p>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Prove</a:t>
            </a:r>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r</a:t>
            </a:r>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bs about health</a:t>
            </a:r>
            <a:endParaRPr lang="ru-RU" sz="4400" b="1"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endParaRPr>
          </a:p>
        </p:txBody>
      </p:sp>
      <p:sp>
        <p:nvSpPr>
          <p:cNvPr id="7" name="Скругленный прямоугольник 6"/>
          <p:cNvSpPr/>
          <p:nvPr/>
        </p:nvSpPr>
        <p:spPr>
          <a:xfrm>
            <a:off x="395536" y="2276872"/>
            <a:ext cx="3816424" cy="3888432"/>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4932040" y="2276872"/>
            <a:ext cx="3816424" cy="3888432"/>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sp>
        <p:nvSpPr>
          <p:cNvPr id="12" name="Прямоугольник 11"/>
          <p:cNvSpPr/>
          <p:nvPr/>
        </p:nvSpPr>
        <p:spPr>
          <a:xfrm>
            <a:off x="683568" y="2564904"/>
            <a:ext cx="3384376" cy="397031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Good health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is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above wealth</a:t>
            </a:r>
          </a:p>
          <a:p>
            <a:endPar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 apple a day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keeps a doctor away</a:t>
            </a:r>
            <a:endPar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US"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 name="Прямоугольник 13"/>
          <p:cNvSpPr/>
          <p:nvPr/>
        </p:nvSpPr>
        <p:spPr>
          <a:xfrm>
            <a:off x="5148064" y="2625874"/>
            <a:ext cx="3744416" cy="403187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Ешь по яблоку в день, и доктор не понадобится</a:t>
            </a: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Здоровье дороже богатства</a:t>
            </a:r>
          </a:p>
          <a:p>
            <a:endPar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sp>
        <p:nvSpPr>
          <p:cNvPr id="9" name="Скругленный прямоугольник 8"/>
          <p:cNvSpPr/>
          <p:nvPr/>
        </p:nvSpPr>
        <p:spPr>
          <a:xfrm>
            <a:off x="683568" y="404664"/>
            <a:ext cx="7848872" cy="1080120"/>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547664" y="548680"/>
            <a:ext cx="6624736" cy="769441"/>
          </a:xfrm>
          <a:prstGeom prst="rect">
            <a:avLst/>
          </a:prstGeom>
          <a:noFill/>
        </p:spPr>
        <p:txBody>
          <a:bodyPr wrap="square" rtlCol="0">
            <a:spAutoFit/>
          </a:bodyPr>
          <a:lstStyle/>
          <a:p>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Prove</a:t>
            </a:r>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r</a:t>
            </a:r>
            <a:r>
              <a:rPr lang="en-US" sz="4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bs about health</a:t>
            </a:r>
            <a:endParaRPr lang="ru-RU" sz="4400" b="1"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endParaRPr>
          </a:p>
        </p:txBody>
      </p:sp>
      <p:sp>
        <p:nvSpPr>
          <p:cNvPr id="7" name="Скругленный прямоугольник 6"/>
          <p:cNvSpPr/>
          <p:nvPr/>
        </p:nvSpPr>
        <p:spPr>
          <a:xfrm>
            <a:off x="395536" y="2276872"/>
            <a:ext cx="3816424" cy="3888432"/>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4932040" y="2276872"/>
            <a:ext cx="3816424" cy="3888432"/>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p>
        </p:txBody>
      </p:sp>
      <p:sp>
        <p:nvSpPr>
          <p:cNvPr id="12" name="Прямоугольник 11"/>
          <p:cNvSpPr/>
          <p:nvPr/>
        </p:nvSpPr>
        <p:spPr>
          <a:xfrm>
            <a:off x="683568" y="2564904"/>
            <a:ext cx="3384376" cy="397031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Good health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is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above wealth</a:t>
            </a:r>
          </a:p>
          <a:p>
            <a:endPar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 apple a day </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keeps a doctor away</a:t>
            </a:r>
            <a:endPar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US"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 name="Прямоугольник 13"/>
          <p:cNvSpPr/>
          <p:nvPr/>
        </p:nvSpPr>
        <p:spPr>
          <a:xfrm>
            <a:off x="5148064" y="2625874"/>
            <a:ext cx="3744416" cy="403187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Ешь по яблоку в день, и доктор не понадобится</a:t>
            </a: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Здоровье дороже богатства</a:t>
            </a:r>
          </a:p>
          <a:p>
            <a:endPar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cxnSp>
        <p:nvCxnSpPr>
          <p:cNvPr id="15" name="Прямая со стрелкой 14"/>
          <p:cNvCxnSpPr/>
          <p:nvPr/>
        </p:nvCxnSpPr>
        <p:spPr>
          <a:xfrm>
            <a:off x="3635896" y="3284984"/>
            <a:ext cx="1440160" cy="1656184"/>
          </a:xfrm>
          <a:prstGeom prst="straightConnector1">
            <a:avLst/>
          </a:prstGeom>
          <a:ln w="57150">
            <a:solidFill>
              <a:srgbClr val="C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flipV="1">
            <a:off x="3851920" y="3212976"/>
            <a:ext cx="1296144" cy="1656184"/>
          </a:xfrm>
          <a:prstGeom prst="straightConnector1">
            <a:avLst/>
          </a:prstGeom>
          <a:ln w="57150">
            <a:solidFill>
              <a:srgbClr val="C0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Новая папка (4)\14.jpg"/>
          <p:cNvPicPr>
            <a:picLocks noChangeAspect="1" noChangeArrowheads="1"/>
          </p:cNvPicPr>
          <p:nvPr/>
        </p:nvPicPr>
        <p:blipFill>
          <a:blip r:embed="rId2" cstate="print"/>
          <a:srcRect/>
          <a:stretch>
            <a:fillRect/>
          </a:stretch>
        </p:blipFill>
        <p:spPr bwMode="auto">
          <a:xfrm>
            <a:off x="0" y="0"/>
            <a:ext cx="9151740" cy="6858000"/>
          </a:xfrm>
          <a:prstGeom prst="rect">
            <a:avLst/>
          </a:prstGeom>
          <a:noFill/>
        </p:spPr>
      </p:pic>
      <p:sp>
        <p:nvSpPr>
          <p:cNvPr id="6" name="Прямоугольник 5"/>
          <p:cNvSpPr/>
          <p:nvPr/>
        </p:nvSpPr>
        <p:spPr>
          <a:xfrm>
            <a:off x="878229" y="5661248"/>
            <a:ext cx="7654211"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Homework: Lesson 22 (workbook)</a:t>
            </a:r>
            <a:endParaRPr lang="ru-RU"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Скругленный прямоугольник 8"/>
          <p:cNvSpPr/>
          <p:nvPr/>
        </p:nvSpPr>
        <p:spPr>
          <a:xfrm>
            <a:off x="683568" y="2492896"/>
            <a:ext cx="7848872" cy="1296144"/>
          </a:xfrm>
          <a:prstGeom prst="roundRect">
            <a:avLst/>
          </a:prstGeom>
          <a:solidFill>
            <a:schemeClr val="bg1">
              <a:lumMod val="95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899592" y="2636912"/>
            <a:ext cx="7776864" cy="923330"/>
          </a:xfrm>
          <a:prstGeom prst="rect">
            <a:avLst/>
          </a:prstGeom>
          <a:noFill/>
        </p:spPr>
        <p:txBody>
          <a:bodyPr wrap="square" rtlCol="0">
            <a:spAutoFit/>
          </a:bodyPr>
          <a:lstStyle/>
          <a:p>
            <a:r>
              <a:rPr lang="en-US" sz="5400" b="1"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Be healthy and happy!</a:t>
            </a:r>
            <a:endParaRPr lang="ru-RU" sz="5400" b="1"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2000"/>
                                        <p:tgtEl>
                                          <p:spTgt spid="10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Новая папка (4)\12.jpg"/>
          <p:cNvPicPr>
            <a:picLocks noChangeAspect="1" noChangeArrowheads="1"/>
          </p:cNvPicPr>
          <p:nvPr/>
        </p:nvPicPr>
        <p:blipFill>
          <a:blip r:embed="rId2" cstate="print"/>
          <a:srcRect/>
          <a:stretch>
            <a:fillRect/>
          </a:stretch>
        </p:blipFill>
        <p:spPr bwMode="auto">
          <a:xfrm>
            <a:off x="279" y="-1"/>
            <a:ext cx="9143721" cy="6858001"/>
          </a:xfrm>
          <a:prstGeom prst="rect">
            <a:avLst/>
          </a:prstGeom>
          <a:noFill/>
        </p:spPr>
      </p:pic>
      <p:graphicFrame>
        <p:nvGraphicFramePr>
          <p:cNvPr id="10" name="Таблица 9"/>
          <p:cNvGraphicFramePr>
            <a:graphicFrameLocks noGrp="1"/>
          </p:cNvGraphicFramePr>
          <p:nvPr/>
        </p:nvGraphicFramePr>
        <p:xfrm>
          <a:off x="2411760" y="2492896"/>
          <a:ext cx="6095997" cy="3840480"/>
        </p:xfrm>
        <a:graphic>
          <a:graphicData uri="http://schemas.openxmlformats.org/drawingml/2006/table">
            <a:tbl>
              <a:tblPr firstRow="1" bandRow="1">
                <a:tableStyleId>{2D5ABB26-0587-4C30-8999-92F81FD0307C}</a:tableStyleId>
              </a:tblPr>
              <a:tblGrid>
                <a:gridCol w="677333"/>
                <a:gridCol w="677333"/>
                <a:gridCol w="677333"/>
                <a:gridCol w="677333"/>
                <a:gridCol w="677333"/>
                <a:gridCol w="677333"/>
                <a:gridCol w="677333"/>
                <a:gridCol w="677333"/>
                <a:gridCol w="677333"/>
              </a:tblGrid>
              <a:tr h="494684">
                <a:tc>
                  <a:txBody>
                    <a:bodyPr/>
                    <a:lstStyle/>
                    <a:p>
                      <a:pPr algn="r"/>
                      <a:r>
                        <a:rPr lang="en-US" sz="3600" b="1" dirty="0" smtClean="0">
                          <a:latin typeface="Arial" pitchFamily="34" charset="0"/>
                          <a:cs typeface="Arial" pitchFamily="34" charset="0"/>
                        </a:rPr>
                        <a:t>1.</a:t>
                      </a:r>
                      <a:endParaRPr lang="ru-RU" sz="3600" b="1" dirty="0">
                        <a:latin typeface="Arial" pitchFamily="34" charset="0"/>
                        <a:cs typeface="Arial" pitchFamily="34" charset="0"/>
                      </a:endParaRPr>
                    </a:p>
                  </a:txBody>
                  <a:tcPr>
                    <a:lnL w="1270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600" b="1" dirty="0" smtClean="0">
                          <a:latin typeface="Arial Black" pitchFamily="34" charset="0"/>
                          <a:cs typeface="Aharoni" pitchFamily="2" charset="-79"/>
                        </a:rPr>
                        <a:t>F</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latin typeface="Arial Black" pitchFamily="34" charset="0"/>
                          <a:cs typeface="Aharoni" pitchFamily="2" charset="-79"/>
                        </a:rPr>
                        <a:t>S</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r>
                        <a:rPr lang="en-US" sz="3600" b="1" dirty="0" smtClean="0">
                          <a:solidFill>
                            <a:srgbClr val="C00000"/>
                          </a:solidFill>
                          <a:latin typeface="Arial Black" pitchFamily="34" charset="0"/>
                          <a:cs typeface="Aharoni" pitchFamily="2" charset="-79"/>
                        </a:rPr>
                        <a:t>H</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c>
                  <a:txBody>
                    <a:bodyPr/>
                    <a:lstStyle/>
                    <a:p>
                      <a:pPr algn="ctr"/>
                      <a:endParaRPr lang="ru-RU" sz="3600" b="1">
                        <a:latin typeface="Arial Black" pitchFamily="34" charset="0"/>
                        <a:cs typeface="Aharoni" pitchFamily="2" charset="-79"/>
                      </a:endParaRPr>
                    </a:p>
                  </a:txBody>
                  <a:tcPr/>
                </a:tc>
                <a:tc>
                  <a:txBody>
                    <a:bodyPr/>
                    <a:lstStyle/>
                    <a:p>
                      <a:pPr algn="ctr"/>
                      <a:endParaRPr lang="ru-RU" sz="3600" b="1">
                        <a:latin typeface="Arial Black" pitchFamily="34" charset="0"/>
                        <a:cs typeface="Aharoni" pitchFamily="2" charset="-79"/>
                      </a:endParaRPr>
                    </a:p>
                  </a:txBody>
                  <a:tcPr/>
                </a:tc>
              </a:tr>
              <a:tr h="494684">
                <a:tc>
                  <a:txBody>
                    <a:bodyPr/>
                    <a:lstStyle/>
                    <a:p>
                      <a:pPr algn="ctr"/>
                      <a:endParaRPr lang="ru-RU" sz="3600" b="1" dirty="0"/>
                    </a:p>
                  </a:txBody>
                  <a:tcPr>
                    <a:lnT w="12700" cap="flat" cmpd="sng" algn="ctr">
                      <a:noFill/>
                      <a:prstDash val="solid"/>
                      <a:round/>
                      <a:headEnd type="none" w="med" len="med"/>
                      <a:tailEnd type="none" w="med" len="med"/>
                    </a:lnT>
                  </a:tcPr>
                </a:tc>
                <a:tc>
                  <a:txBody>
                    <a:bodyPr/>
                    <a:lstStyle/>
                    <a:p>
                      <a:pPr algn="r"/>
                      <a:r>
                        <a:rPr lang="en-US" sz="3600" b="1" smtClean="0">
                          <a:latin typeface="Arial" pitchFamily="34" charset="0"/>
                          <a:cs typeface="Arial" pitchFamily="34" charset="0"/>
                        </a:rPr>
                        <a:t>2.</a:t>
                      </a:r>
                      <a:endParaRPr lang="ru-RU" sz="3600" b="1">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r>
                        <a:rPr lang="en-US" sz="3600" b="1" dirty="0" smtClean="0">
                          <a:latin typeface="Arial Black" pitchFamily="34" charset="0"/>
                          <a:cs typeface="Aharoni" pitchFamily="2" charset="-79"/>
                        </a:rPr>
                        <a:t>B</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E</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A</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r>
                        <a:rPr lang="en-US" sz="3600" b="1" dirty="0" smtClean="0">
                          <a:latin typeface="Arial Black" pitchFamily="34" charset="0"/>
                          <a:cs typeface="Aharoni" pitchFamily="2" charset="-79"/>
                        </a:rPr>
                        <a:t>D</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20000"/>
                        <a:lumOff val="8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tc>
                <a:tc>
                  <a:txBody>
                    <a:bodyPr/>
                    <a:lstStyle/>
                    <a:p>
                      <a:pPr algn="r"/>
                      <a:r>
                        <a:rPr lang="en-US" sz="3600" b="1" dirty="0" smtClean="0">
                          <a:latin typeface="Arial" pitchFamily="34" charset="0"/>
                          <a:cs typeface="Arial" pitchFamily="34" charset="0"/>
                        </a:rPr>
                        <a:t>3.</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C</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A</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R</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O</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c>
                  <a:txBody>
                    <a:bodyPr/>
                    <a:lstStyle/>
                    <a:p>
                      <a:pPr algn="ctr"/>
                      <a:r>
                        <a:rPr lang="en-US" sz="3600" b="1" dirty="0" smtClean="0">
                          <a:latin typeface="Arial Black" pitchFamily="34" charset="0"/>
                          <a:cs typeface="Aharoni" pitchFamily="2" charset="-79"/>
                        </a:rPr>
                        <a:t>T</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2">
                        <a:lumMod val="60000"/>
                        <a:lumOff val="40000"/>
                        <a:alpha val="56000"/>
                      </a:schemeClr>
                    </a:solidFill>
                  </a:tcPr>
                </a:tc>
              </a:tr>
              <a:tr h="494684">
                <a:tc>
                  <a:txBody>
                    <a:bodyPr/>
                    <a:lstStyle/>
                    <a:p>
                      <a:pPr algn="ctr"/>
                      <a:endParaRPr lang="ru-RU" sz="3600" b="1" dirty="0"/>
                    </a:p>
                  </a:txBody>
                  <a:tcPr/>
                </a:tc>
                <a:tc>
                  <a:txBody>
                    <a:bodyPr/>
                    <a:lstStyle/>
                    <a:p>
                      <a:pPr algn="r"/>
                      <a:r>
                        <a:rPr lang="en-US" sz="3600" b="1" dirty="0" smtClean="0">
                          <a:latin typeface="Arial" pitchFamily="34" charset="0"/>
                          <a:cs typeface="Arial" pitchFamily="34" charset="0"/>
                        </a:rPr>
                        <a:t>4.</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pPr algn="ctr"/>
                      <a:r>
                        <a:rPr lang="en-US" sz="3600" b="1" dirty="0" smtClean="0">
                          <a:latin typeface="Arial Black" pitchFamily="34" charset="0"/>
                          <a:cs typeface="Aharoni" pitchFamily="2" charset="-79"/>
                        </a:rPr>
                        <a:t>M</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I</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solidFill>
                            <a:srgbClr val="C00000"/>
                          </a:solidFill>
                          <a:latin typeface="Arial Black" pitchFamily="34" charset="0"/>
                          <a:cs typeface="Aharoni" pitchFamily="2" charset="-79"/>
                        </a:rPr>
                        <a:t>L</a:t>
                      </a: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r>
                        <a:rPr lang="en-US" sz="3600" b="1" dirty="0" smtClean="0">
                          <a:latin typeface="Arial Black" pitchFamily="34" charset="0"/>
                          <a:cs typeface="Aharoni" pitchFamily="2" charset="-79"/>
                        </a:rPr>
                        <a:t>K</a:t>
                      </a: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4">
                        <a:lumMod val="60000"/>
                        <a:lumOff val="4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ctr"/>
                      <a:endParaRPr lang="ru-RU" sz="3600" b="1">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r>
              <a:tr h="494684">
                <a:tc>
                  <a:txBody>
                    <a:bodyPr/>
                    <a:lstStyle/>
                    <a:p>
                      <a:pPr algn="r"/>
                      <a:r>
                        <a:rPr lang="en-US" sz="3600" b="1" dirty="0" smtClean="0">
                          <a:latin typeface="Arial" pitchFamily="34" charset="0"/>
                          <a:cs typeface="Arial" pitchFamily="34" charset="0"/>
                        </a:rPr>
                        <a:t>5.</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accent6">
                        <a:lumMod val="60000"/>
                        <a:lumOff val="40000"/>
                        <a:alpha val="55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pPr algn="ctr"/>
                      <a:endParaRPr lang="ru-RU" sz="3600" b="1" dirty="0">
                        <a:latin typeface="Arial Black" pitchFamily="34" charset="0"/>
                        <a:cs typeface="Aharoni" pitchFamily="2" charset="-79"/>
                      </a:endParaRPr>
                    </a:p>
                  </a:txBody>
                  <a:tcPr>
                    <a:lnB w="57150" cap="flat" cmpd="sng" algn="ctr">
                      <a:solidFill>
                        <a:schemeClr val="tx1"/>
                      </a:solidFill>
                      <a:prstDash val="solid"/>
                      <a:round/>
                      <a:headEnd type="none" w="med" len="med"/>
                      <a:tailEnd type="none" w="med" len="med"/>
                    </a:lnB>
                  </a:tcPr>
                </a:tc>
              </a:tr>
              <a:tr h="494684">
                <a:tc>
                  <a:txBody>
                    <a:bodyPr/>
                    <a:lstStyle/>
                    <a:p>
                      <a:pPr algn="ctr"/>
                      <a:endParaRPr lang="ru-RU" sz="3600" b="1" dirty="0"/>
                    </a:p>
                  </a:txBody>
                  <a:tcPr/>
                </a:tc>
                <a:tc>
                  <a:txBody>
                    <a:bodyPr/>
                    <a:lstStyle/>
                    <a:p>
                      <a:pPr algn="ctr"/>
                      <a:endParaRPr lang="ru-RU" sz="3600" b="1" dirty="0">
                        <a:latin typeface="Arial Black" pitchFamily="34" charset="0"/>
                        <a:cs typeface="Aharoni" pitchFamily="2" charset="-79"/>
                      </a:endParaRPr>
                    </a:p>
                  </a:txBody>
                  <a:tcPr>
                    <a:lnT w="57150" cap="flat" cmpd="sng" algn="ctr">
                      <a:solidFill>
                        <a:schemeClr val="tx1"/>
                      </a:solidFill>
                      <a:prstDash val="solid"/>
                      <a:round/>
                      <a:headEnd type="none" w="med" len="med"/>
                      <a:tailEnd type="none" w="med" len="med"/>
                    </a:lnT>
                  </a:tcPr>
                </a:tc>
                <a:tc>
                  <a:txBody>
                    <a:bodyPr/>
                    <a:lstStyle/>
                    <a:p>
                      <a:pPr algn="r"/>
                      <a:r>
                        <a:rPr lang="en-US" sz="3600" b="1" dirty="0" smtClean="0">
                          <a:latin typeface="Arial" pitchFamily="34" charset="0"/>
                          <a:cs typeface="Arial" pitchFamily="34" charset="0"/>
                        </a:rPr>
                        <a:t>6.</a:t>
                      </a:r>
                      <a:endParaRPr lang="ru-RU" sz="3600" b="1" dirty="0">
                        <a:latin typeface="Arial" pitchFamily="34" charset="0"/>
                        <a:cs typeface="Arial" pitchFamily="34" charset="0"/>
                      </a:endParaRPr>
                    </a:p>
                  </a:txBody>
                  <a:tcPr>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solidFill>
                          <a:srgbClr val="C00000"/>
                        </a:solidFill>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c>
                  <a:txBody>
                    <a:bodyPr/>
                    <a:lstStyle/>
                    <a:p>
                      <a:pPr algn="ctr"/>
                      <a:endParaRPr lang="ru-RU" sz="3600" b="1" dirty="0">
                        <a:latin typeface="Arial Black" pitchFamily="34" charset="0"/>
                        <a:cs typeface="Aharoni" pitchFamily="2" charset="-79"/>
                      </a:endParaRPr>
                    </a:p>
                  </a:txBody>
                  <a:tcPr>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2">
                        <a:lumMod val="50000"/>
                        <a:alpha val="56000"/>
                      </a:schemeClr>
                    </a:solidFill>
                  </a:tcPr>
                </a:tc>
              </a:tr>
            </a:tbl>
          </a:graphicData>
        </a:graphic>
      </p:graphicFrame>
      <p:sp>
        <p:nvSpPr>
          <p:cNvPr id="15" name="Заголовок 1"/>
          <p:cNvSpPr>
            <a:spLocks noGrp="1"/>
          </p:cNvSpPr>
          <p:nvPr>
            <p:ph type="title"/>
          </p:nvPr>
        </p:nvSpPr>
        <p:spPr>
          <a:xfrm>
            <a:off x="457200" y="476672"/>
            <a:ext cx="8229600" cy="864096"/>
          </a:xfrm>
        </p:spPr>
        <p:txBody>
          <a:bodyPr>
            <a:noAutofit/>
          </a:bodyPr>
          <a:lstStyle/>
          <a:p>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Угадай-ка!</a:t>
            </a:r>
            <a:b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endPar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8" name="Picture 4" descr="C:\Users\Administrator\Desktop\Новая папка (4)\Без имени-1.gif"/>
          <p:cNvPicPr>
            <a:picLocks noChangeAspect="1" noChangeArrowheads="1"/>
          </p:cNvPicPr>
          <p:nvPr/>
        </p:nvPicPr>
        <p:blipFill>
          <a:blip r:embed="rId3" cstate="print"/>
          <a:srcRect/>
          <a:stretch>
            <a:fillRect/>
          </a:stretch>
        </p:blipFill>
        <p:spPr bwMode="auto">
          <a:xfrm>
            <a:off x="683568" y="836712"/>
            <a:ext cx="2016223" cy="1336242"/>
          </a:xfrm>
          <a:prstGeom prst="rect">
            <a:avLst/>
          </a:prstGeom>
          <a:noFill/>
        </p:spPr>
      </p:pic>
      <p:pic>
        <p:nvPicPr>
          <p:cNvPr id="1029" name="Picture 5" descr="C:\Users\Administrator\Desktop\Новая папка (4)\Без имени-2.gif"/>
          <p:cNvPicPr>
            <a:picLocks noChangeAspect="1" noChangeArrowheads="1"/>
          </p:cNvPicPr>
          <p:nvPr/>
        </p:nvPicPr>
        <p:blipFill>
          <a:blip r:embed="rId4" cstate="print"/>
          <a:srcRect/>
          <a:stretch>
            <a:fillRect/>
          </a:stretch>
        </p:blipFill>
        <p:spPr bwMode="auto">
          <a:xfrm>
            <a:off x="3707904" y="980728"/>
            <a:ext cx="1944216" cy="1183135"/>
          </a:xfrm>
          <a:prstGeom prst="rect">
            <a:avLst/>
          </a:prstGeom>
          <a:noFill/>
        </p:spPr>
      </p:pic>
      <p:pic>
        <p:nvPicPr>
          <p:cNvPr id="1030" name="Picture 6" descr="C:\Users\Administrator\Desktop\Новая папка (4)\Без имени-3.gif"/>
          <p:cNvPicPr>
            <a:picLocks noChangeAspect="1" noChangeArrowheads="1"/>
          </p:cNvPicPr>
          <p:nvPr/>
        </p:nvPicPr>
        <p:blipFill>
          <a:blip r:embed="rId5" cstate="print"/>
          <a:srcRect/>
          <a:stretch>
            <a:fillRect/>
          </a:stretch>
        </p:blipFill>
        <p:spPr bwMode="auto">
          <a:xfrm>
            <a:off x="6372200" y="764704"/>
            <a:ext cx="2244663" cy="1576040"/>
          </a:xfrm>
          <a:prstGeom prst="rect">
            <a:avLst/>
          </a:prstGeom>
          <a:noFill/>
        </p:spPr>
      </p:pic>
      <p:pic>
        <p:nvPicPr>
          <p:cNvPr id="1031" name="Picture 7" descr="C:\Users\Administrator\Desktop\Новая папка (4)\Без имени-4.gif"/>
          <p:cNvPicPr>
            <a:picLocks noChangeAspect="1" noChangeArrowheads="1"/>
          </p:cNvPicPr>
          <p:nvPr/>
        </p:nvPicPr>
        <p:blipFill>
          <a:blip r:embed="rId6" cstate="print"/>
          <a:srcRect/>
          <a:stretch>
            <a:fillRect/>
          </a:stretch>
        </p:blipFill>
        <p:spPr bwMode="auto">
          <a:xfrm>
            <a:off x="683568" y="2636912"/>
            <a:ext cx="873050" cy="1440160"/>
          </a:xfrm>
          <a:prstGeom prst="rect">
            <a:avLst/>
          </a:prstGeom>
          <a:noFill/>
        </p:spPr>
      </p:pic>
      <p:sp>
        <p:nvSpPr>
          <p:cNvPr id="13" name="TextBox 12"/>
          <p:cNvSpPr txBox="1"/>
          <p:nvPr/>
        </p:nvSpPr>
        <p:spPr>
          <a:xfrm>
            <a:off x="683568" y="764704"/>
            <a:ext cx="432048"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1</a:t>
            </a:r>
            <a:r>
              <a:rPr lang="en-US" b="1" dirty="0" smtClean="0">
                <a:solidFill>
                  <a:schemeClr val="tx2">
                    <a:lumMod val="50000"/>
                  </a:schemeClr>
                </a:solidFill>
                <a:latin typeface="Arial" pitchFamily="34" charset="0"/>
                <a:cs typeface="Arial" pitchFamily="34" charset="0"/>
              </a:rPr>
              <a:t>.</a:t>
            </a:r>
            <a:endParaRPr lang="ru-RU" b="1" dirty="0">
              <a:solidFill>
                <a:schemeClr val="tx2">
                  <a:lumMod val="50000"/>
                </a:schemeClr>
              </a:solidFill>
              <a:latin typeface="Arial" pitchFamily="34" charset="0"/>
              <a:cs typeface="Arial" pitchFamily="34" charset="0"/>
            </a:endParaRPr>
          </a:p>
        </p:txBody>
      </p:sp>
      <p:sp>
        <p:nvSpPr>
          <p:cNvPr id="14" name="TextBox 13"/>
          <p:cNvSpPr txBox="1"/>
          <p:nvPr/>
        </p:nvSpPr>
        <p:spPr>
          <a:xfrm>
            <a:off x="3563888" y="836712"/>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2.</a:t>
            </a:r>
            <a:endParaRPr lang="ru-RU" sz="2400" b="1" dirty="0">
              <a:solidFill>
                <a:schemeClr val="tx2">
                  <a:lumMod val="50000"/>
                </a:schemeClr>
              </a:solidFill>
              <a:latin typeface="Arial" pitchFamily="34" charset="0"/>
              <a:cs typeface="Arial" pitchFamily="34" charset="0"/>
            </a:endParaRPr>
          </a:p>
        </p:txBody>
      </p:sp>
      <p:sp>
        <p:nvSpPr>
          <p:cNvPr id="16" name="TextBox 15"/>
          <p:cNvSpPr txBox="1"/>
          <p:nvPr/>
        </p:nvSpPr>
        <p:spPr>
          <a:xfrm>
            <a:off x="6372200" y="980728"/>
            <a:ext cx="576064"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3.</a:t>
            </a:r>
            <a:endParaRPr lang="ru-RU" sz="2400" b="1" dirty="0">
              <a:solidFill>
                <a:schemeClr val="tx2">
                  <a:lumMod val="50000"/>
                </a:schemeClr>
              </a:solidFill>
              <a:latin typeface="Arial" pitchFamily="34" charset="0"/>
              <a:cs typeface="Arial" pitchFamily="34" charset="0"/>
            </a:endParaRPr>
          </a:p>
        </p:txBody>
      </p:sp>
      <p:sp>
        <p:nvSpPr>
          <p:cNvPr id="17" name="TextBox 16"/>
          <p:cNvSpPr txBox="1"/>
          <p:nvPr/>
        </p:nvSpPr>
        <p:spPr>
          <a:xfrm>
            <a:off x="539552" y="2348880"/>
            <a:ext cx="648072" cy="461665"/>
          </a:xfrm>
          <a:prstGeom prst="rect">
            <a:avLst/>
          </a:prstGeom>
          <a:noFill/>
        </p:spPr>
        <p:txBody>
          <a:bodyPr wrap="square" rtlCol="0">
            <a:spAutoFit/>
          </a:bodyPr>
          <a:lstStyle/>
          <a:p>
            <a:r>
              <a:rPr lang="en-US" sz="2400" b="1" dirty="0" smtClean="0">
                <a:solidFill>
                  <a:schemeClr val="tx2">
                    <a:lumMod val="50000"/>
                  </a:schemeClr>
                </a:solidFill>
                <a:latin typeface="Arial" pitchFamily="34" charset="0"/>
                <a:cs typeface="Arial" pitchFamily="34" charset="0"/>
              </a:rPr>
              <a:t>4.</a:t>
            </a:r>
            <a:endParaRPr lang="ru-RU" sz="2400" b="1" dirty="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968</TotalTime>
  <Words>1265</Words>
  <Application>Microsoft Office PowerPoint</Application>
  <PresentationFormat>Экран (4:3)</PresentationFormat>
  <Paragraphs>504</Paragraphs>
  <Slides>70</Slides>
  <Notes>1</Notes>
  <HiddenSlides>0</HiddenSlides>
  <MMClips>13</MMClips>
  <ScaleCrop>false</ScaleCrop>
  <HeadingPairs>
    <vt:vector size="4" baseType="variant">
      <vt:variant>
        <vt:lpstr>Тема</vt:lpstr>
      </vt:variant>
      <vt:variant>
        <vt:i4>1</vt:i4>
      </vt:variant>
      <vt:variant>
        <vt:lpstr>Заголовки слайдов</vt:lpstr>
      </vt:variant>
      <vt:variant>
        <vt:i4>70</vt:i4>
      </vt:variant>
    </vt:vector>
  </HeadingPairs>
  <TitlesOfParts>
    <vt:vector size="71" baseType="lpstr">
      <vt:lpstr>Тема Office</vt:lpstr>
      <vt:lpstr>Слайд 1</vt:lpstr>
      <vt:lpstr>Угадай-ка! </vt:lpstr>
      <vt:lpstr>Угадай-ка! </vt:lpstr>
      <vt:lpstr>Угадай-ка! </vt:lpstr>
      <vt:lpstr>Угадай-ка! </vt:lpstr>
      <vt:lpstr>Угадай-ка! </vt:lpstr>
      <vt:lpstr>Угадай-ка! </vt:lpstr>
      <vt:lpstr>Угадай-ка! </vt:lpstr>
      <vt:lpstr>Угадай-ка! </vt:lpstr>
      <vt:lpstr>Угадай-ка! </vt:lpstr>
      <vt:lpstr>Угадай-ка! </vt:lpstr>
      <vt:lpstr>Угадай-ка! </vt:lpstr>
      <vt:lpstr>Угадай-ка! </vt:lpstr>
      <vt:lpstr>Угадай-ка! </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dc:creator>
  <cp:lastModifiedBy>d</cp:lastModifiedBy>
  <cp:revision>122</cp:revision>
  <dcterms:created xsi:type="dcterms:W3CDTF">2011-11-08T12:51:11Z</dcterms:created>
  <dcterms:modified xsi:type="dcterms:W3CDTF">2011-11-30T13:28:36Z</dcterms:modified>
</cp:coreProperties>
</file>