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1" d="100"/>
          <a:sy n="71" d="100"/>
        </p:scale>
        <p:origin x="-74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B4C71EC6-210F-42DE-9C53-41977AD35B3D}" type="datetimeFigureOut">
              <a:rPr lang="ru-RU" smtClean="0"/>
              <a:t>20.03.2013</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B19B0651-EE4F-4900-A07F-96A6BFA9D0F0}" type="slidenum">
              <a:rPr lang="ru-RU" smtClean="0"/>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20.03.2013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20.03.2013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20.03.2013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20.03.2013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4C71EC6-210F-42DE-9C53-41977AD35B3D}" type="datetimeFigureOut">
              <a:rPr lang="ru-RU" smtClean="0"/>
              <a:t>20.03.2013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B4C71EC6-210F-42DE-9C53-41977AD35B3D}" type="datetimeFigureOut">
              <a:rPr lang="ru-RU" smtClean="0"/>
              <a:t>20.03.2013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B4C71EC6-210F-42DE-9C53-41977AD35B3D}" type="datetimeFigureOut">
              <a:rPr lang="ru-RU" smtClean="0"/>
              <a:t>20.03.2013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20.03.2013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4C71EC6-210F-42DE-9C53-41977AD35B3D}" type="datetimeFigureOut">
              <a:rPr lang="ru-RU" smtClean="0"/>
              <a:t>20.03.2013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20.03.2013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B4C71EC6-210F-42DE-9C53-41977AD35B3D}" type="datetimeFigureOut">
              <a:rPr lang="ru-RU" smtClean="0"/>
              <a:t>20.03.2013</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19B0651-EE4F-4900-A07F-96A6BFA9D0F0}"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gif"/></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2.xml"/><Relationship Id="rId7" Type="http://schemas.openxmlformats.org/officeDocument/2006/relationships/image" Target="../media/image11.jpe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6.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gif"/></Relationships>
</file>

<file path=ppt/slides/_rels/slide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764704"/>
            <a:ext cx="8229600" cy="1828800"/>
          </a:xfrm>
        </p:spPr>
        <p:txBody>
          <a:bodyPr/>
          <a:lstStyle/>
          <a:p>
            <a:r>
              <a:rPr lang="en-US" dirty="0"/>
              <a:t>Declaration of Human </a:t>
            </a:r>
            <a:r>
              <a:rPr lang="en-US" dirty="0" smtClean="0"/>
              <a:t>Rights</a:t>
            </a:r>
            <a:endParaRPr lang="ru-RU" dirty="0"/>
          </a:p>
        </p:txBody>
      </p:sp>
      <p:sp>
        <p:nvSpPr>
          <p:cNvPr id="4" name="Заголовок 1"/>
          <p:cNvSpPr txBox="1">
            <a:spLocks/>
          </p:cNvSpPr>
          <p:nvPr/>
        </p:nvSpPr>
        <p:spPr>
          <a:xfrm>
            <a:off x="3923928" y="6093296"/>
            <a:ext cx="4989240" cy="388640"/>
          </a:xfrm>
          <a:prstGeom prst="rect">
            <a:avLst/>
          </a:prstGeom>
        </p:spPr>
        <p:txBody>
          <a:bodyPr vert="horz" lIns="45720" tIns="0" rIns="45720" bIns="0" anchor="b">
            <a:normAutofit/>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en-US" sz="1800" dirty="0" smtClean="0">
                <a:effectLst/>
              </a:rPr>
              <a:t>Preparing </a:t>
            </a:r>
            <a:r>
              <a:rPr lang="ru-RU" sz="1800" dirty="0" smtClean="0">
                <a:effectLst/>
              </a:rPr>
              <a:t>БАЛАКЛЕЕНКО ИЛЬЯ</a:t>
            </a:r>
            <a:endParaRPr lang="ru-RU" sz="1800" dirty="0">
              <a:effectLst/>
            </a:endParaRPr>
          </a:p>
        </p:txBody>
      </p:sp>
      <p:pic>
        <p:nvPicPr>
          <p:cNvPr id="1026" name="Picture 2" descr="C:\Users\User\Desktop\EleanorRooseveltHumanRight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934561"/>
            <a:ext cx="3447120" cy="27232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1291897180_deklaraciya-prav.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2934560"/>
            <a:ext cx="3409340" cy="2723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8302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Definition</a:t>
            </a:r>
            <a:endParaRPr lang="ru-RU" dirty="0"/>
          </a:p>
        </p:txBody>
      </p:sp>
      <p:sp>
        <p:nvSpPr>
          <p:cNvPr id="3" name="Объект 2"/>
          <p:cNvSpPr>
            <a:spLocks noGrp="1"/>
          </p:cNvSpPr>
          <p:nvPr>
            <p:ph idx="1"/>
          </p:nvPr>
        </p:nvSpPr>
        <p:spPr>
          <a:xfrm>
            <a:off x="457200" y="1600200"/>
            <a:ext cx="8229600" cy="3268960"/>
          </a:xfrm>
        </p:spPr>
        <p:txBody>
          <a:bodyPr/>
          <a:lstStyle/>
          <a:p>
            <a:pPr marL="137160" indent="0">
              <a:buNone/>
            </a:pPr>
            <a:r>
              <a:rPr lang="en-US" dirty="0">
                <a:solidFill>
                  <a:schemeClr val="accent1">
                    <a:lumMod val="60000"/>
                    <a:lumOff val="40000"/>
                  </a:schemeClr>
                </a:solidFill>
              </a:rPr>
              <a:t>The Universal Declaration of Human Rights is a declaration adopted by the United Nations General Assembly on 10 December 1948 at Palais de Chaillot, Paris. The Declaration arose directly from the experience of the Second World War and represents the first global expression of rights to which all human beings are inherently entitled.</a:t>
            </a:r>
            <a:endParaRPr lang="ru-RU" dirty="0">
              <a:solidFill>
                <a:schemeClr val="accent1">
                  <a:lumMod val="60000"/>
                  <a:lumOff val="40000"/>
                </a:schemeClr>
              </a:solidFill>
            </a:endParaRPr>
          </a:p>
        </p:txBody>
      </p:sp>
      <p:pic>
        <p:nvPicPr>
          <p:cNvPr id="2050" name="Picture 2" descr="C:\Users\User\Desktop\IMG_2007-04-24-%EF%F0%E0%E2%E0_%F7%E5%EB%EE%E2%E5%EA%E0.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188640"/>
            <a:ext cx="1619250" cy="132397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User\Desktop\da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4815444"/>
            <a:ext cx="3612014" cy="18002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User\Desktop\imag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20272" y="4797152"/>
            <a:ext cx="1872208" cy="1800200"/>
          </a:xfrm>
          <a:prstGeom prst="rect">
            <a:avLst/>
          </a:prstGeom>
          <a:noFill/>
          <a:extLst>
            <a:ext uri="{909E8E84-426E-40DD-AFC4-6F175D3DCCD1}">
              <a14:hiddenFill xmlns:a14="http://schemas.microsoft.com/office/drawing/2010/main">
                <a:solidFill>
                  <a:srgbClr val="FFFFFF"/>
                </a:solidFill>
              </a14:hiddenFill>
            </a:ext>
          </a:extLst>
        </p:spPr>
      </p:pic>
      <p:pic>
        <p:nvPicPr>
          <p:cNvPr id="4" name="Definiti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148064" y="5410744"/>
            <a:ext cx="609600" cy="609600"/>
          </a:xfrm>
          <a:prstGeom prst="rect">
            <a:avLst/>
          </a:prstGeom>
        </p:spPr>
      </p:pic>
    </p:spTree>
    <p:extLst>
      <p:ext uri="{BB962C8B-B14F-4D97-AF65-F5344CB8AC3E}">
        <p14:creationId xmlns:p14="http://schemas.microsoft.com/office/powerpoint/2010/main" val="25699887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91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Drafting</a:t>
            </a:r>
            <a:endParaRPr lang="ru-RU" dirty="0"/>
          </a:p>
        </p:txBody>
      </p:sp>
      <p:sp>
        <p:nvSpPr>
          <p:cNvPr id="3" name="Объект 2"/>
          <p:cNvSpPr>
            <a:spLocks noGrp="1"/>
          </p:cNvSpPr>
          <p:nvPr>
            <p:ph idx="1"/>
          </p:nvPr>
        </p:nvSpPr>
        <p:spPr>
          <a:xfrm>
            <a:off x="457200" y="1600200"/>
            <a:ext cx="8229600" cy="3773016"/>
          </a:xfrm>
        </p:spPr>
        <p:txBody>
          <a:bodyPr>
            <a:normAutofit fontScale="92500" lnSpcReduction="10000"/>
          </a:bodyPr>
          <a:lstStyle/>
          <a:p>
            <a:pPr marL="137160" indent="0">
              <a:buNone/>
            </a:pPr>
            <a:r>
              <a:rPr lang="en-US" dirty="0">
                <a:solidFill>
                  <a:schemeClr val="accent1">
                    <a:lumMod val="60000"/>
                    <a:lumOff val="40000"/>
                  </a:schemeClr>
                </a:solidFill>
              </a:rPr>
              <a:t>Canadian John Peters Humphrey was called upon by the United Nations Secretary-General to work on the project and became the Declaration's principal drafter. At the time Humphrey was newly appointed as Director of the Division of Human Rights within the United Nations </a:t>
            </a:r>
            <a:r>
              <a:rPr lang="en-US" dirty="0" smtClean="0">
                <a:solidFill>
                  <a:schemeClr val="accent1">
                    <a:lumMod val="60000"/>
                    <a:lumOff val="40000"/>
                  </a:schemeClr>
                </a:solidFill>
              </a:rPr>
              <a:t>Secretariat.</a:t>
            </a:r>
            <a:r>
              <a:rPr lang="ru-RU" dirty="0" smtClean="0">
                <a:solidFill>
                  <a:schemeClr val="accent1">
                    <a:lumMod val="60000"/>
                    <a:lumOff val="40000"/>
                  </a:schemeClr>
                </a:solidFill>
              </a:rPr>
              <a:t> </a:t>
            </a:r>
            <a:r>
              <a:rPr lang="en-US" dirty="0" smtClean="0">
                <a:solidFill>
                  <a:schemeClr val="accent1">
                    <a:lumMod val="60000"/>
                    <a:lumOff val="40000"/>
                  </a:schemeClr>
                </a:solidFill>
              </a:rPr>
              <a:t>The </a:t>
            </a:r>
            <a:r>
              <a:rPr lang="en-US" dirty="0">
                <a:solidFill>
                  <a:schemeClr val="accent1">
                    <a:lumMod val="60000"/>
                    <a:lumOff val="40000"/>
                  </a:schemeClr>
                </a:solidFill>
              </a:rPr>
              <a:t>Commission on Human Rights, a standing body of the United Nations, was constituted to undertake the work of preparing what was initially conceived as an International Bill of </a:t>
            </a:r>
            <a:r>
              <a:rPr lang="en-US" dirty="0" smtClean="0">
                <a:solidFill>
                  <a:schemeClr val="accent1">
                    <a:lumMod val="60000"/>
                    <a:lumOff val="40000"/>
                  </a:schemeClr>
                </a:solidFill>
              </a:rPr>
              <a:t>Rights</a:t>
            </a:r>
            <a:r>
              <a:rPr lang="ru-RU" dirty="0" smtClean="0">
                <a:solidFill>
                  <a:schemeClr val="accent1">
                    <a:lumMod val="60000"/>
                    <a:lumOff val="40000"/>
                  </a:schemeClr>
                </a:solidFill>
              </a:rPr>
              <a:t>.</a:t>
            </a:r>
            <a:endParaRPr lang="ru-RU" dirty="0">
              <a:solidFill>
                <a:schemeClr val="accent1">
                  <a:lumMod val="60000"/>
                  <a:lumOff val="40000"/>
                </a:schemeClr>
              </a:solidFill>
            </a:endParaRPr>
          </a:p>
        </p:txBody>
      </p:sp>
      <p:pic>
        <p:nvPicPr>
          <p:cNvPr id="3074" name="Picture 2" descr="C:\Users\User\Desktop\e0e56098fd055b7b177c4d07a7bafbb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4170" y="128541"/>
            <a:ext cx="1680221" cy="148549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User\Desktop\567pop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240" y="309871"/>
            <a:ext cx="1525359" cy="112283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User\Desktop\184009.JPE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0152" y="4797152"/>
            <a:ext cx="2778916" cy="1878021"/>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User\Desktop\humanright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536" y="5144844"/>
            <a:ext cx="3507071" cy="1530329"/>
          </a:xfrm>
          <a:prstGeom prst="rect">
            <a:avLst/>
          </a:prstGeom>
          <a:noFill/>
          <a:extLst>
            <a:ext uri="{909E8E84-426E-40DD-AFC4-6F175D3DCCD1}">
              <a14:hiddenFill xmlns:a14="http://schemas.microsoft.com/office/drawing/2010/main">
                <a:solidFill>
                  <a:srgbClr val="FFFFFF"/>
                </a:solidFill>
              </a14:hiddenFill>
            </a:ext>
          </a:extLst>
        </p:spPr>
      </p:pic>
      <p:pic>
        <p:nvPicPr>
          <p:cNvPr id="4" name="Draftin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572000" y="5605208"/>
            <a:ext cx="609600" cy="609600"/>
          </a:xfrm>
          <a:prstGeom prst="rect">
            <a:avLst/>
          </a:prstGeom>
        </p:spPr>
      </p:pic>
    </p:spTree>
    <p:extLst>
      <p:ext uri="{BB962C8B-B14F-4D97-AF65-F5344CB8AC3E}">
        <p14:creationId xmlns:p14="http://schemas.microsoft.com/office/powerpoint/2010/main" val="16402819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11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Adoption</a:t>
            </a:r>
            <a:endParaRPr lang="ru-RU" dirty="0"/>
          </a:p>
        </p:txBody>
      </p:sp>
      <p:sp>
        <p:nvSpPr>
          <p:cNvPr id="3" name="Объект 2"/>
          <p:cNvSpPr>
            <a:spLocks noGrp="1"/>
          </p:cNvSpPr>
          <p:nvPr>
            <p:ph idx="1"/>
          </p:nvPr>
        </p:nvSpPr>
        <p:spPr>
          <a:xfrm>
            <a:off x="457200" y="1600200"/>
            <a:ext cx="8229600" cy="3340968"/>
          </a:xfrm>
        </p:spPr>
        <p:txBody>
          <a:bodyPr>
            <a:normAutofit fontScale="85000" lnSpcReduction="20000"/>
          </a:bodyPr>
          <a:lstStyle/>
          <a:p>
            <a:pPr marL="137160" indent="0">
              <a:buNone/>
            </a:pPr>
            <a:r>
              <a:rPr lang="en-US" dirty="0">
                <a:solidFill>
                  <a:schemeClr val="accent1">
                    <a:lumMod val="60000"/>
                    <a:lumOff val="40000"/>
                  </a:schemeClr>
                </a:solidFill>
              </a:rPr>
              <a:t>The Universal Declaration was adopted by the General Assembly on 10 December 1948 by a vote of 48 in favor, 0 against, with eight abstentions: the Soviet Union, Ukrainian SSR, Byelorussian SSR, People's Federal Republic of Yugoslavia, People's Republic of Poland, Union of South Africa, Czechoslovakia and the Kingdom of Saudi Arabia. South Africa's opposition had been clear throughout the process. Eleanor Roosevelt attributed the abstention of the Soviet bloc nations to Article 13, which provided the right of citizens to leave their countries.</a:t>
            </a:r>
            <a:endParaRPr lang="ru-RU" dirty="0">
              <a:solidFill>
                <a:schemeClr val="accent1">
                  <a:lumMod val="60000"/>
                  <a:lumOff val="40000"/>
                </a:schemeClr>
              </a:solidFill>
            </a:endParaRPr>
          </a:p>
        </p:txBody>
      </p:sp>
      <p:pic>
        <p:nvPicPr>
          <p:cNvPr id="4099" name="Picture 3" descr="C:\Users\User\Desktop\image6.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584" y="4901604"/>
            <a:ext cx="1642976" cy="169574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User\Desktop\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9012" y="5100446"/>
            <a:ext cx="1996415" cy="1496905"/>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User\Desktop\1353244436_25279.64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3369" y="116632"/>
            <a:ext cx="2831406" cy="1415703"/>
          </a:xfrm>
          <a:prstGeom prst="rect">
            <a:avLst/>
          </a:prstGeom>
          <a:noFill/>
          <a:extLst>
            <a:ext uri="{909E8E84-426E-40DD-AFC4-6F175D3DCCD1}">
              <a14:hiddenFill xmlns:a14="http://schemas.microsoft.com/office/drawing/2010/main">
                <a:solidFill>
                  <a:srgbClr val="FFFFFF"/>
                </a:solidFill>
              </a14:hiddenFill>
            </a:ext>
          </a:extLst>
        </p:spPr>
      </p:pic>
      <p:pic>
        <p:nvPicPr>
          <p:cNvPr id="4" name="Adopti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975847" y="5544098"/>
            <a:ext cx="609600" cy="609600"/>
          </a:xfrm>
          <a:prstGeom prst="rect">
            <a:avLst/>
          </a:prstGeom>
        </p:spPr>
      </p:pic>
    </p:spTree>
    <p:extLst>
      <p:ext uri="{BB962C8B-B14F-4D97-AF65-F5344CB8AC3E}">
        <p14:creationId xmlns:p14="http://schemas.microsoft.com/office/powerpoint/2010/main" val="338413015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663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564904"/>
            <a:ext cx="8229600" cy="1647056"/>
          </a:xfrm>
        </p:spPr>
        <p:txBody>
          <a:bodyPr/>
          <a:lstStyle/>
          <a:p>
            <a:r>
              <a:rPr lang="en-US" dirty="0"/>
              <a:t>Thanks for watching</a:t>
            </a:r>
            <a:endParaRPr lang="ru-RU" dirty="0"/>
          </a:p>
        </p:txBody>
      </p:sp>
      <p:pic>
        <p:nvPicPr>
          <p:cNvPr id="5122" name="Picture 2" descr="C:\Users\User\Desktop\Human-Has-Right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8304" y="116632"/>
            <a:ext cx="1701846" cy="2130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470694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727B81"/>
      </a:dk1>
      <a:lt1>
        <a:sysClr val="window" lastClr="3F4246"/>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40</TotalTime>
  <Words>244</Words>
  <Application>Microsoft Office PowerPoint</Application>
  <PresentationFormat>Экран (4:3)</PresentationFormat>
  <Paragraphs>9</Paragraphs>
  <Slides>5</Slides>
  <Notes>0</Notes>
  <HiddenSlides>0</HiddenSlides>
  <MMClips>3</MMClips>
  <ScaleCrop>false</ScaleCrop>
  <HeadingPairs>
    <vt:vector size="4" baseType="variant">
      <vt:variant>
        <vt:lpstr>Тема</vt:lpstr>
      </vt:variant>
      <vt:variant>
        <vt:i4>1</vt:i4>
      </vt:variant>
      <vt:variant>
        <vt:lpstr>Заголовки слайдов</vt:lpstr>
      </vt:variant>
      <vt:variant>
        <vt:i4>5</vt:i4>
      </vt:variant>
    </vt:vector>
  </HeadingPairs>
  <TitlesOfParts>
    <vt:vector size="6" baseType="lpstr">
      <vt:lpstr>Апекс</vt:lpstr>
      <vt:lpstr>Declaration of Human Rights</vt:lpstr>
      <vt:lpstr>Definition</vt:lpstr>
      <vt:lpstr>Drafting</vt:lpstr>
      <vt:lpstr>Adoption</vt:lpstr>
      <vt:lpstr>Thanks for watching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Declaration of Human Rights</dc:title>
  <dc:creator>zVIRUSz</dc:creator>
  <cp:lastModifiedBy>User</cp:lastModifiedBy>
  <cp:revision>4</cp:revision>
  <dcterms:created xsi:type="dcterms:W3CDTF">2013-03-20T14:56:32Z</dcterms:created>
  <dcterms:modified xsi:type="dcterms:W3CDTF">2013-03-20T15:38:39Z</dcterms:modified>
</cp:coreProperties>
</file>