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1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Past</a:t>
            </a:r>
            <a:endParaRPr lang="en-US" sz="85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work  is created by Nikita </a:t>
            </a:r>
            <a:r>
              <a:rPr lang="en-US" dirty="0" err="1" smtClean="0"/>
              <a:t>Stroilov</a:t>
            </a:r>
            <a:endParaRPr lang="en-US" dirty="0" smtClean="0"/>
          </a:p>
          <a:p>
            <a:r>
              <a:rPr lang="en-US" dirty="0" smtClean="0"/>
              <a:t>The teacher is </a:t>
            </a:r>
            <a:r>
              <a:rPr lang="en-US" dirty="0" err="1" smtClean="0"/>
              <a:t>Kopylova</a:t>
            </a:r>
            <a:r>
              <a:rPr lang="en-US" dirty="0" smtClean="0"/>
              <a:t> N.V. </a:t>
            </a:r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14356"/>
            <a:ext cx="8429684" cy="1500174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В королевстве</a:t>
            </a:r>
            <a:r>
              <a:rPr lang="en-US" sz="3200" dirty="0" smtClean="0">
                <a:latin typeface="Lucida Handwriting" pitchFamily="66" charset="0"/>
              </a:rPr>
              <a:t> The Past </a:t>
            </a:r>
            <a:r>
              <a:rPr lang="ru-RU" sz="3200" dirty="0" smtClean="0"/>
              <a:t> правил одинокий </a:t>
            </a:r>
            <a:r>
              <a:rPr lang="en-US" sz="3200" dirty="0" smtClean="0">
                <a:latin typeface="Lucida Handwriting" pitchFamily="66" charset="0"/>
              </a:rPr>
              <a:t>The Present  Perfect Tense</a:t>
            </a:r>
            <a:r>
              <a:rPr lang="ru-RU" sz="3200" dirty="0" smtClean="0"/>
              <a:t>, у него не было ни жены, ни детей.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0" y="2143116"/>
            <a:ext cx="9144000" cy="4572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2285992"/>
            <a:ext cx="2609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Past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143372" y="3929066"/>
            <a:ext cx="1643074" cy="2000264"/>
          </a:xfrm>
          <a:prstGeom prst="triangl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00562" y="3357562"/>
            <a:ext cx="928694" cy="7858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6314" y="357187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143504" y="357187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32-конечная звезда 12"/>
          <p:cNvSpPr/>
          <p:nvPr/>
        </p:nvSpPr>
        <p:spPr>
          <a:xfrm>
            <a:off x="5000628" y="4429132"/>
            <a:ext cx="357190" cy="357190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714876" y="3929066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8586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Отправился он на поиски жены-королевы и попал в страну Отрицания. Там его поразила принцесса </a:t>
            </a:r>
            <a:r>
              <a:rPr lang="en-US" sz="3600" dirty="0" smtClean="0">
                <a:latin typeface="Lucida Handwriting" pitchFamily="66" charset="0"/>
              </a:rPr>
              <a:t>Not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571604" y="3143248"/>
            <a:ext cx="1643074" cy="2000264"/>
          </a:xfrm>
          <a:prstGeom prst="triangl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32-конечная звезда 8"/>
          <p:cNvSpPr/>
          <p:nvPr/>
        </p:nvSpPr>
        <p:spPr>
          <a:xfrm>
            <a:off x="2500298" y="3786190"/>
            <a:ext cx="428628" cy="428628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2000232" y="2714620"/>
            <a:ext cx="857256" cy="71438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000628" y="3214686"/>
            <a:ext cx="857256" cy="192882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5000628" y="2714620"/>
            <a:ext cx="857256" cy="78581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5000628" y="4000504"/>
            <a:ext cx="857256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ердце 13"/>
          <p:cNvSpPr/>
          <p:nvPr/>
        </p:nvSpPr>
        <p:spPr>
          <a:xfrm>
            <a:off x="3214678" y="2786058"/>
            <a:ext cx="571504" cy="857256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ердце 14"/>
          <p:cNvSpPr/>
          <p:nvPr/>
        </p:nvSpPr>
        <p:spPr>
          <a:xfrm>
            <a:off x="4071934" y="2857496"/>
            <a:ext cx="714380" cy="857256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2285984" y="2428868"/>
            <a:ext cx="285752" cy="3571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5357818" y="2500306"/>
            <a:ext cx="214314" cy="35719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Взял король в жёны принцессу, и родилось у них четверо сыновей, двое были похожи на папу, двое были копией мамы. Их имена: </a:t>
            </a:r>
            <a:r>
              <a:rPr lang="en-US" sz="2400" dirty="0" smtClean="0">
                <a:latin typeface="Lucida Handwriting" pitchFamily="66" charset="0"/>
              </a:rPr>
              <a:t>Have, Has </a:t>
            </a:r>
            <a:r>
              <a:rPr lang="ru-RU" sz="2400" dirty="0" smtClean="0"/>
              <a:t>и</a:t>
            </a:r>
            <a:r>
              <a:rPr lang="en-US" sz="2400" dirty="0" smtClean="0">
                <a:latin typeface="Lucida Handwriting" pitchFamily="66" charset="0"/>
              </a:rPr>
              <a:t> Haven’t, Hasn’t.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357958"/>
            <a:ext cx="45719" cy="16824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643042" y="1928802"/>
            <a:ext cx="1643074" cy="2000264"/>
          </a:xfrm>
          <a:prstGeom prst="triangl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2000232" y="1785926"/>
            <a:ext cx="857256" cy="71438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32-конечная звезда 5"/>
          <p:cNvSpPr/>
          <p:nvPr/>
        </p:nvSpPr>
        <p:spPr>
          <a:xfrm>
            <a:off x="2500298" y="2571744"/>
            <a:ext cx="428628" cy="428628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2285984" y="1571612"/>
            <a:ext cx="285752" cy="35719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357554" y="2000240"/>
            <a:ext cx="857256" cy="192882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3357554" y="1643050"/>
            <a:ext cx="857256" cy="78581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3571868" y="1428736"/>
            <a:ext cx="214314" cy="35719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3357554" y="2428868"/>
            <a:ext cx="857256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928926" y="4143380"/>
            <a:ext cx="500066" cy="64294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лыбающееся лицо 12"/>
          <p:cNvSpPr/>
          <p:nvPr/>
        </p:nvSpPr>
        <p:spPr>
          <a:xfrm>
            <a:off x="928662" y="4786322"/>
            <a:ext cx="1571636" cy="107157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Улыбающееся лицо 13"/>
          <p:cNvSpPr/>
          <p:nvPr/>
        </p:nvSpPr>
        <p:spPr>
          <a:xfrm>
            <a:off x="2786050" y="4857760"/>
            <a:ext cx="1500198" cy="107157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Haven’t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Улыбающееся лицо 14"/>
          <p:cNvSpPr/>
          <p:nvPr/>
        </p:nvSpPr>
        <p:spPr>
          <a:xfrm>
            <a:off x="4643438" y="3643314"/>
            <a:ext cx="1071570" cy="85725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Улыбающееся лицо 15"/>
          <p:cNvSpPr/>
          <p:nvPr/>
        </p:nvSpPr>
        <p:spPr>
          <a:xfrm>
            <a:off x="5643570" y="3143248"/>
            <a:ext cx="1071570" cy="78581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740294">
            <a:off x="4429124" y="2643182"/>
            <a:ext cx="785818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dirty="0" smtClean="0">
                <a:latin typeface="Lucida Handwriting" pitchFamily="66" charset="0"/>
              </a:rPr>
              <a:t>Have  </a:t>
            </a:r>
            <a:r>
              <a:rPr lang="ru-RU" sz="2400" dirty="0" smtClean="0">
                <a:latin typeface="Lucida Handwriting" pitchFamily="66" charset="0"/>
              </a:rPr>
              <a:t>подружился местоимениями </a:t>
            </a:r>
            <a:r>
              <a:rPr lang="en-US" sz="2400" dirty="0" smtClean="0">
                <a:latin typeface="Lucida Handwriting" pitchFamily="66" charset="0"/>
              </a:rPr>
              <a:t>I, We, They. Has </a:t>
            </a:r>
            <a:r>
              <a:rPr lang="ru-RU" sz="2400" dirty="0">
                <a:latin typeface="Lucida Handwriting" pitchFamily="66" charset="0"/>
              </a:rPr>
              <a:t> </a:t>
            </a:r>
            <a:r>
              <a:rPr lang="ru-RU" sz="2400" dirty="0" smtClean="0">
                <a:latin typeface="Lucida Handwriting" pitchFamily="66" charset="0"/>
              </a:rPr>
              <a:t>познакомился с </a:t>
            </a:r>
            <a:r>
              <a:rPr lang="en-US" sz="2400" dirty="0" smtClean="0">
                <a:latin typeface="Lucida Handwriting" pitchFamily="66" charset="0"/>
              </a:rPr>
              <a:t>He, She, It. Hasn’t  </a:t>
            </a:r>
            <a:r>
              <a:rPr lang="ru-RU" sz="2400" dirty="0" smtClean="0">
                <a:latin typeface="Lucida Handwriting" pitchFamily="66" charset="0"/>
              </a:rPr>
              <a:t>и  </a:t>
            </a:r>
            <a:r>
              <a:rPr lang="en-US" sz="2400" dirty="0" smtClean="0">
                <a:latin typeface="Lucida Handwriting" pitchFamily="66" charset="0"/>
              </a:rPr>
              <a:t>Haven’t  </a:t>
            </a:r>
            <a:r>
              <a:rPr lang="ru-RU" sz="2400" dirty="0" smtClean="0">
                <a:latin typeface="Lucida Handwriting" pitchFamily="66" charset="0"/>
              </a:rPr>
              <a:t>стали выражать отрицание.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16"/>
            <a:ext cx="45719" cy="411147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1643042" y="4286256"/>
            <a:ext cx="1428760" cy="114300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6429388" y="4214818"/>
            <a:ext cx="1500198" cy="107157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Haven’t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785786" y="1500174"/>
            <a:ext cx="1285884" cy="121444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7500958" y="1643050"/>
            <a:ext cx="1214446" cy="1143008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000364" y="4786322"/>
            <a:ext cx="500066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5572132" y="4714884"/>
            <a:ext cx="642942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3714744" y="4357694"/>
            <a:ext cx="1857388" cy="785818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43108" y="2571744"/>
            <a:ext cx="928694" cy="5715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7158" y="2857496"/>
            <a:ext cx="928694" cy="64294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14744" y="2000240"/>
            <a:ext cx="1000132" cy="5715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They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715272" y="3071810"/>
            <a:ext cx="100013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It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286512" y="2428868"/>
            <a:ext cx="107157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72066" y="2857496"/>
            <a:ext cx="107157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She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Принцам не удалось подружиться с </a:t>
            </a:r>
            <a:r>
              <a:rPr lang="en-US" sz="2400" dirty="0" smtClean="0">
                <a:latin typeface="Lucida Handwriting" pitchFamily="66" charset="0"/>
              </a:rPr>
              <a:t>V1 </a:t>
            </a:r>
            <a:r>
              <a:rPr lang="ru-RU" sz="2400" dirty="0" smtClean="0"/>
              <a:t>и с </a:t>
            </a:r>
            <a:r>
              <a:rPr lang="en-US" sz="2400" dirty="0" smtClean="0">
                <a:latin typeface="Lucida Handwriting" pitchFamily="66" charset="0"/>
              </a:rPr>
              <a:t>V2</a:t>
            </a:r>
            <a:r>
              <a:rPr lang="ru-RU" sz="2400" dirty="0" smtClean="0"/>
              <a:t>, они сошлись с </a:t>
            </a:r>
            <a:r>
              <a:rPr lang="en-US" sz="2400" dirty="0" err="1" smtClean="0">
                <a:latin typeface="Lucida Handwriting" pitchFamily="66" charset="0"/>
              </a:rPr>
              <a:t>Ved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en-US" sz="2400" dirty="0" smtClean="0">
                <a:latin typeface="Lucida Handwriting" pitchFamily="66" charset="0"/>
              </a:rPr>
              <a:t>V3! </a:t>
            </a:r>
            <a:r>
              <a:rPr lang="ru-RU" sz="2400" dirty="0" smtClean="0">
                <a:latin typeface="Lucida Handwriting" pitchFamily="66" charset="0"/>
              </a:rPr>
              <a:t>Принцы имеют своих придворных </a:t>
            </a:r>
            <a:r>
              <a:rPr lang="en-US" sz="2400" dirty="0" smtClean="0">
                <a:latin typeface="Lucida Handwriting" pitchFamily="66" charset="0"/>
              </a:rPr>
              <a:t>never, ever, yet, already, just</a:t>
            </a:r>
            <a:r>
              <a:rPr lang="ru-RU" sz="2400" dirty="0" smtClean="0">
                <a:latin typeface="Lucida Handwriting" pitchFamily="66" charset="0"/>
              </a:rPr>
              <a:t>, и путешествуют по предложениям вместе с ними.</a:t>
            </a:r>
            <a:endParaRPr lang="ru-RU" sz="2400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2500298" y="1785926"/>
            <a:ext cx="1071570" cy="92869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Have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Улыбающееся лицо 4"/>
          <p:cNvSpPr/>
          <p:nvPr/>
        </p:nvSpPr>
        <p:spPr>
          <a:xfrm>
            <a:off x="5715008" y="2643182"/>
            <a:ext cx="1285884" cy="114300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1857356" y="2857496"/>
            <a:ext cx="1500198" cy="1285884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Haven’t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5357818" y="1714488"/>
            <a:ext cx="1071570" cy="92869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Has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3857620" y="1785926"/>
            <a:ext cx="1357322" cy="18573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V</a:t>
            </a:r>
            <a:r>
              <a:rPr lang="en-US" sz="2000" dirty="0" smtClean="0">
                <a:solidFill>
                  <a:schemeClr val="tx1"/>
                </a:solidFill>
              </a:rPr>
              <a:t>3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143512"/>
            <a:ext cx="1357322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never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5643578"/>
            <a:ext cx="1643074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ever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5072074"/>
            <a:ext cx="2214578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yet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4500570"/>
            <a:ext cx="2214578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already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29554" y="5000636"/>
            <a:ext cx="1214446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just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643306" y="3571876"/>
            <a:ext cx="1857388" cy="1285884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tx1"/>
                </a:solidFill>
              </a:rPr>
              <a:t>V</a:t>
            </a:r>
            <a:r>
              <a:rPr lang="en-US" sz="2800" dirty="0" err="1" smtClean="0">
                <a:solidFill>
                  <a:schemeClr val="tx1"/>
                </a:solidFill>
              </a:rPr>
              <a:t>ed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Вот как интересно и занимательно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1643050"/>
            <a:ext cx="227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Конец!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143380"/>
            <a:ext cx="3020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End!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84</TotalTime>
  <Words>169</Words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   </vt:lpstr>
      <vt:lpstr>     В королевстве The Past  правил одинокий The Present  Perfect Tense, у него не было ни жены, ни детей. </vt:lpstr>
      <vt:lpstr>Отправился он на поиски жены-королевы и попал в страну Отрицания. Там его поразила принцесса Not. </vt:lpstr>
      <vt:lpstr>Взял король в жёны принцессу, и родилось у них четверо сыновей, двое были похожи на папу, двое были копией мамы. Их имена: Have, Has и Haven’t, Hasn’t. </vt:lpstr>
      <vt:lpstr>Have  подружился местоимениями I, We, They. Has  познакомился с He, She, It. Hasn’t  и  Haven’t  стали выражать отрицание.</vt:lpstr>
      <vt:lpstr>Принцам не удалось подружиться с V1 и с V2, они сошлись с Ved и V3! Принцы имеют своих придворных never, ever, yet, already, just, и путешествуют по предложениям вместе с ними.</vt:lpstr>
      <vt:lpstr>Вот как интересно и занимательно!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королевстве правил одинокий  </dc:title>
  <cp:lastModifiedBy>user</cp:lastModifiedBy>
  <cp:revision>13</cp:revision>
  <dcterms:modified xsi:type="dcterms:W3CDTF">2012-01-23T12:44:08Z</dcterms:modified>
</cp:coreProperties>
</file>