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257" r:id="rId3"/>
    <p:sldId id="260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0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AF684-9FE0-455C-87D8-29A8294C3E16}" type="datetimeFigureOut">
              <a:rPr lang="ru-RU" smtClean="0"/>
              <a:t>07.10.2010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4C4253-7C0F-4232-A71F-B2D2D50082D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14C4F-39E8-4D8B-8F77-FBA66CD28545}" type="datetimeFigureOut">
              <a:rPr lang="ru-RU" smtClean="0"/>
              <a:t>07.10.2010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DB15C55-D2F8-47B0-8B59-9B44370FEC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14C4F-39E8-4D8B-8F77-FBA66CD28545}" type="datetimeFigureOut">
              <a:rPr lang="ru-RU" smtClean="0"/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5C55-D2F8-47B0-8B59-9B44370FEC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14C4F-39E8-4D8B-8F77-FBA66CD28545}" type="datetimeFigureOut">
              <a:rPr lang="ru-RU" smtClean="0"/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5C55-D2F8-47B0-8B59-9B44370FEC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14C4F-39E8-4D8B-8F77-FBA66CD28545}" type="datetimeFigureOut">
              <a:rPr lang="ru-RU" smtClean="0"/>
              <a:t>07.10.2010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DB15C55-D2F8-47B0-8B59-9B44370FEC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14C4F-39E8-4D8B-8F77-FBA66CD28545}" type="datetimeFigureOut">
              <a:rPr lang="ru-RU" smtClean="0"/>
              <a:t>07.10.2010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5C55-D2F8-47B0-8B59-9B44370FECC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14C4F-39E8-4D8B-8F77-FBA66CD28545}" type="datetimeFigureOut">
              <a:rPr lang="ru-RU" smtClean="0"/>
              <a:t>07.10.2010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5C55-D2F8-47B0-8B59-9B44370FEC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14C4F-39E8-4D8B-8F77-FBA66CD28545}" type="datetimeFigureOut">
              <a:rPr lang="ru-RU" smtClean="0"/>
              <a:t>07.10.2010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DB15C55-D2F8-47B0-8B59-9B44370FECC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14C4F-39E8-4D8B-8F77-FBA66CD28545}" type="datetimeFigureOut">
              <a:rPr lang="ru-RU" smtClean="0"/>
              <a:t>07.10.2010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5C55-D2F8-47B0-8B59-9B44370FEC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14C4F-39E8-4D8B-8F77-FBA66CD28545}" type="datetimeFigureOut">
              <a:rPr lang="ru-RU" smtClean="0"/>
              <a:t>07.10.2010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5C55-D2F8-47B0-8B59-9B44370FEC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14C4F-39E8-4D8B-8F77-FBA66CD28545}" type="datetimeFigureOut">
              <a:rPr lang="ru-RU" smtClean="0"/>
              <a:t>07.10.2010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5C55-D2F8-47B0-8B59-9B44370FEC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14C4F-39E8-4D8B-8F77-FBA66CD28545}" type="datetimeFigureOut">
              <a:rPr lang="ru-RU" smtClean="0"/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5C55-D2F8-47B0-8B59-9B44370FECC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6514C4F-39E8-4D8B-8F77-FBA66CD28545}" type="datetimeFigureOut">
              <a:rPr lang="ru-RU" smtClean="0"/>
              <a:t>07.10.2010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DB15C55-D2F8-47B0-8B59-9B44370FECC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newsflash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2314590"/>
          </a:xfrm>
        </p:spPr>
        <p:txBody>
          <a:bodyPr>
            <a:noAutofit/>
          </a:bodyPr>
          <a:lstStyle/>
          <a:p>
            <a:r>
              <a:rPr lang="ru-RU" sz="13800" dirty="0" smtClean="0"/>
              <a:t>Артикли</a:t>
            </a:r>
            <a:endParaRPr lang="ru-RU" sz="13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33990" y="5457812"/>
            <a:ext cx="3910010" cy="140018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000" dirty="0" smtClean="0"/>
              <a:t>Работу выполнила ученица 6 а класса: Терентьева Диана.</a:t>
            </a:r>
          </a:p>
          <a:p>
            <a:pPr algn="ctr"/>
            <a:r>
              <a:rPr lang="ru-RU" sz="2000" dirty="0" smtClean="0"/>
              <a:t>Учитель : Копылова Надежда</a:t>
            </a:r>
          </a:p>
          <a:p>
            <a:pPr algn="ctr"/>
            <a:r>
              <a:rPr lang="ru-RU" sz="2000" dirty="0" smtClean="0"/>
              <a:t>Владимировна.</a:t>
            </a:r>
            <a:endParaRPr lang="ru-RU" sz="20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>
            <a:off x="5000628" y="2571744"/>
            <a:ext cx="2143140" cy="2500330"/>
          </a:xfrm>
          <a:prstGeom prst="triangl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8800" b="1" i="1" u="sng" dirty="0">
              <a:solidFill>
                <a:srgbClr val="00B0F0"/>
              </a:solidFill>
            </a:endParaRPr>
          </a:p>
        </p:txBody>
      </p:sp>
      <p:sp>
        <p:nvSpPr>
          <p:cNvPr id="8" name="Улыбающееся лицо 7"/>
          <p:cNvSpPr/>
          <p:nvPr/>
        </p:nvSpPr>
        <p:spPr>
          <a:xfrm rot="647553">
            <a:off x="5357818" y="2143116"/>
            <a:ext cx="1428760" cy="1500198"/>
          </a:xfrm>
          <a:prstGeom prst="smileyFace">
            <a:avLst>
              <a:gd name="adj" fmla="val 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объединение 8"/>
          <p:cNvSpPr/>
          <p:nvPr/>
        </p:nvSpPr>
        <p:spPr>
          <a:xfrm>
            <a:off x="1643042" y="2786058"/>
            <a:ext cx="2286016" cy="2286016"/>
          </a:xfrm>
          <a:prstGeom prst="flowChartMerg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 smtClean="0"/>
          </a:p>
          <a:p>
            <a:pPr algn="ctr"/>
            <a:endParaRPr lang="en-US" sz="4000" dirty="0"/>
          </a:p>
          <a:p>
            <a:pPr algn="ctr"/>
            <a:endParaRPr lang="en-US" sz="4000" dirty="0" smtClean="0"/>
          </a:p>
          <a:p>
            <a:pPr algn="ctr"/>
            <a:endParaRPr lang="ru-RU" sz="4000" dirty="0"/>
          </a:p>
        </p:txBody>
      </p:sp>
      <p:sp>
        <p:nvSpPr>
          <p:cNvPr id="25" name="Улыбающееся лицо 24"/>
          <p:cNvSpPr/>
          <p:nvPr/>
        </p:nvSpPr>
        <p:spPr>
          <a:xfrm rot="20220409">
            <a:off x="1821569" y="1640843"/>
            <a:ext cx="1785950" cy="1643074"/>
          </a:xfrm>
          <a:prstGeom prst="smileyFace">
            <a:avLst>
              <a:gd name="adj" fmla="val 4653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643570" y="3643314"/>
            <a:ext cx="82105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8800" b="1" i="1" u="sng" dirty="0">
                <a:solidFill>
                  <a:srgbClr val="00B0F0"/>
                </a:solidFill>
              </a:rPr>
              <a:t>A</a:t>
            </a:r>
            <a:endParaRPr lang="ru-RU" sz="8800" b="1" i="1" u="sng" dirty="0">
              <a:solidFill>
                <a:srgbClr val="00B0F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2143107" y="3429000"/>
            <a:ext cx="13573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 The</a:t>
            </a:r>
            <a:endParaRPr lang="ru-RU" sz="44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5" grpId="0" animBg="1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ЖИВОТНЫЕ\2_1544_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4857760"/>
            <a:ext cx="2666984" cy="2000240"/>
          </a:xfrm>
          <a:prstGeom prst="rect">
            <a:avLst/>
          </a:prstGeom>
          <a:noFill/>
        </p:spPr>
      </p:pic>
      <p:pic>
        <p:nvPicPr>
          <p:cNvPr id="1027" name="Picture 3" descr="D:\Картинки\ЖИВОТНЫЕ\007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82776"/>
            <a:ext cx="2500298" cy="1875223"/>
          </a:xfrm>
          <a:prstGeom prst="rect">
            <a:avLst/>
          </a:prstGeom>
          <a:noFill/>
        </p:spPr>
      </p:pic>
      <p:pic>
        <p:nvPicPr>
          <p:cNvPr id="1030" name="Picture 6" descr="D:\Картинки\ЖИВОТНЫЕ\Красотища!!!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0"/>
            <a:ext cx="2071702" cy="1726395"/>
          </a:xfrm>
          <a:prstGeom prst="rect">
            <a:avLst/>
          </a:prstGeom>
          <a:noFill/>
        </p:spPr>
      </p:pic>
      <p:pic>
        <p:nvPicPr>
          <p:cNvPr id="1031" name="Picture 7" descr="D:\Картинки\ЖИВОТНЫЕ\радуг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53267" y="5214950"/>
            <a:ext cx="2190733" cy="1643050"/>
          </a:xfrm>
          <a:prstGeom prst="rect">
            <a:avLst/>
          </a:prstGeom>
          <a:noFill/>
        </p:spPr>
      </p:pic>
      <p:pic>
        <p:nvPicPr>
          <p:cNvPr id="1032" name="Picture 8" descr="D:\Картинки\Великобритания\11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54" y="2571744"/>
            <a:ext cx="2214546" cy="1660910"/>
          </a:xfrm>
          <a:prstGeom prst="rect">
            <a:avLst/>
          </a:prstGeom>
          <a:noFill/>
        </p:spPr>
      </p:pic>
      <p:pic>
        <p:nvPicPr>
          <p:cNvPr id="1033" name="Picture 9" descr="D:\Картинки\Великобритания\218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071678"/>
            <a:ext cx="1714512" cy="2286016"/>
          </a:xfrm>
          <a:prstGeom prst="rect">
            <a:avLst/>
          </a:prstGeom>
          <a:noFill/>
        </p:spPr>
      </p:pic>
      <p:pic>
        <p:nvPicPr>
          <p:cNvPr id="1034" name="Picture 10" descr="D:\Картинки\Великобритания\108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72132" y="0"/>
            <a:ext cx="1285884" cy="1714512"/>
          </a:xfrm>
          <a:prstGeom prst="rect">
            <a:avLst/>
          </a:prstGeom>
          <a:noFill/>
        </p:spPr>
      </p:pic>
      <p:pic>
        <p:nvPicPr>
          <p:cNvPr id="1037" name="Picture 13" descr="D:\Картинки\Великобритания\1095.jpg"/>
          <p:cNvPicPr>
            <a:picLocks noChangeAspect="1" noChangeArrowheads="1"/>
          </p:cNvPicPr>
          <p:nvPr/>
        </p:nvPicPr>
        <p:blipFill>
          <a:blip r:embed="rId9"/>
          <a:srcRect t="3573" r="22530"/>
          <a:stretch>
            <a:fillRect/>
          </a:stretch>
        </p:blipFill>
        <p:spPr bwMode="auto">
          <a:xfrm>
            <a:off x="0" y="-1"/>
            <a:ext cx="1785918" cy="1662757"/>
          </a:xfrm>
          <a:prstGeom prst="rect">
            <a:avLst/>
          </a:prstGeom>
          <a:noFill/>
        </p:spPr>
      </p:pic>
      <p:pic>
        <p:nvPicPr>
          <p:cNvPr id="1029" name="Picture 5" descr="D:\Картинки\ЖИВОТНЫЕ\корабли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71802" y="2000240"/>
            <a:ext cx="3071802" cy="2303851"/>
          </a:xfrm>
          <a:prstGeom prst="rect">
            <a:avLst/>
          </a:prstGeom>
          <a:noFill/>
        </p:spPr>
      </p:pic>
      <p:pic>
        <p:nvPicPr>
          <p:cNvPr id="1038" name="Picture 14" descr="D:\Картинки\Лошади 2\145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143768" y="0"/>
            <a:ext cx="2000232" cy="150017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объединение 2"/>
          <p:cNvSpPr/>
          <p:nvPr/>
        </p:nvSpPr>
        <p:spPr>
          <a:xfrm>
            <a:off x="1000100" y="928670"/>
            <a:ext cx="1428760" cy="1214446"/>
          </a:xfrm>
          <a:prstGeom prst="flowChartMerg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ru-RU" dirty="0"/>
          </a:p>
        </p:txBody>
      </p:sp>
      <p:sp>
        <p:nvSpPr>
          <p:cNvPr id="2" name="Улыбающееся лицо 1"/>
          <p:cNvSpPr/>
          <p:nvPr/>
        </p:nvSpPr>
        <p:spPr>
          <a:xfrm>
            <a:off x="1214414" y="285728"/>
            <a:ext cx="928694" cy="857256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357290" y="1214422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</a:t>
            </a:r>
            <a:endParaRPr lang="ru-RU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0" y="5643578"/>
            <a:ext cx="2928926" cy="1214422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горы</a:t>
            </a:r>
            <a:endParaRPr lang="ru-RU" sz="3600" dirty="0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6286480" y="5715016"/>
            <a:ext cx="2857520" cy="1142984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музеи</a:t>
            </a:r>
            <a:endParaRPr lang="ru-RU" sz="3600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0" y="3929066"/>
            <a:ext cx="3071802" cy="1143008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галереи</a:t>
            </a:r>
            <a:endParaRPr lang="ru-RU" sz="4000" dirty="0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3428992" y="4357694"/>
            <a:ext cx="2857520" cy="1214446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отели</a:t>
            </a:r>
            <a:endParaRPr lang="ru-RU" sz="3600" dirty="0"/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714612" y="571480"/>
            <a:ext cx="2714644" cy="1142984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м</a:t>
            </a:r>
            <a:r>
              <a:rPr lang="ru-RU" sz="3600" dirty="0" smtClean="0"/>
              <a:t>оря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6357918" y="428604"/>
            <a:ext cx="2786082" cy="1142984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реки</a:t>
            </a:r>
            <a:endParaRPr lang="ru-RU" sz="3600" dirty="0"/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7072298" y="3714752"/>
            <a:ext cx="2071702" cy="1000132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океаны</a:t>
            </a:r>
            <a:endParaRPr lang="ru-RU" sz="3600" dirty="0"/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0" y="2214554"/>
            <a:ext cx="3143272" cy="1143008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озёра</a:t>
            </a:r>
            <a:endParaRPr lang="ru-RU" sz="3600" dirty="0"/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5000628" y="2143116"/>
            <a:ext cx="3357586" cy="1143008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театры</a:t>
            </a:r>
            <a:endParaRPr lang="ru-RU" sz="36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00497" y="1785926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Блок-схема: объединение 2"/>
          <p:cNvSpPr/>
          <p:nvPr/>
        </p:nvSpPr>
        <p:spPr>
          <a:xfrm>
            <a:off x="3643306" y="3000372"/>
            <a:ext cx="2286016" cy="2786082"/>
          </a:xfrm>
          <a:prstGeom prst="flowChartMerg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43372" y="3714752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The</a:t>
            </a:r>
            <a:endParaRPr lang="ru-RU" sz="4000" dirty="0"/>
          </a:p>
        </p:txBody>
      </p:sp>
      <p:sp>
        <p:nvSpPr>
          <p:cNvPr id="5" name="Улыбающееся лицо 4"/>
          <p:cNvSpPr/>
          <p:nvPr/>
        </p:nvSpPr>
        <p:spPr>
          <a:xfrm>
            <a:off x="3857620" y="1857364"/>
            <a:ext cx="1714512" cy="1500198"/>
          </a:xfrm>
          <a:prstGeom prst="smileyFace">
            <a:avLst>
              <a:gd name="adj" fmla="val -4653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785918" y="857232"/>
            <a:ext cx="2857520" cy="785818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континенты</a:t>
            </a:r>
            <a:endParaRPr lang="ru-RU" sz="3600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5643570" y="1214422"/>
            <a:ext cx="2071702" cy="785818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страны</a:t>
            </a:r>
            <a:endParaRPr lang="ru-RU" sz="3600" dirty="0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28596" y="2786058"/>
            <a:ext cx="2786082" cy="785818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города</a:t>
            </a:r>
            <a:endParaRPr lang="ru-RU" sz="3600" dirty="0"/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6357918" y="2928934"/>
            <a:ext cx="2786082" cy="785818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площади</a:t>
            </a:r>
            <a:endParaRPr lang="ru-RU" sz="3600" dirty="0"/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3357554" y="6072182"/>
            <a:ext cx="2786082" cy="785818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улицы</a:t>
            </a:r>
            <a:endParaRPr lang="ru-RU" sz="3600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28596" y="4714884"/>
            <a:ext cx="3214710" cy="928694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дни недели</a:t>
            </a:r>
            <a:endParaRPr lang="ru-RU" sz="3600" dirty="0"/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5572132" y="4572008"/>
            <a:ext cx="3214710" cy="928694"/>
          </a:xfrm>
          <a:prstGeom prst="round2Diag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месяцы</a:t>
            </a:r>
            <a:endParaRPr lang="ru-RU" sz="36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3571868" y="2500306"/>
            <a:ext cx="2143140" cy="2500330"/>
          </a:xfrm>
          <a:prstGeom prst="triangl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8800" b="1" i="1" u="sng" dirty="0">
              <a:solidFill>
                <a:srgbClr val="00B0F0"/>
              </a:solidFill>
            </a:endParaRPr>
          </a:p>
        </p:txBody>
      </p:sp>
      <p:sp>
        <p:nvSpPr>
          <p:cNvPr id="3" name="Улыбающееся лицо 2"/>
          <p:cNvSpPr/>
          <p:nvPr/>
        </p:nvSpPr>
        <p:spPr>
          <a:xfrm rot="19990864">
            <a:off x="3914005" y="1906428"/>
            <a:ext cx="1428760" cy="1500198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3500438"/>
            <a:ext cx="821058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8800" b="1" i="1" u="sng" dirty="0">
                <a:solidFill>
                  <a:srgbClr val="00B0F0"/>
                </a:solidFill>
              </a:rPr>
              <a:t>A</a:t>
            </a:r>
            <a:endParaRPr lang="ru-RU" sz="8800" b="1" i="1" u="sng" dirty="0">
              <a:solidFill>
                <a:srgbClr val="00B0F0"/>
              </a:solidFill>
            </a:endParaRPr>
          </a:p>
        </p:txBody>
      </p:sp>
      <p:sp>
        <p:nvSpPr>
          <p:cNvPr id="5" name="Капля 4"/>
          <p:cNvSpPr/>
          <p:nvPr/>
        </p:nvSpPr>
        <p:spPr>
          <a:xfrm>
            <a:off x="0" y="714356"/>
            <a:ext cx="2500298" cy="1214422"/>
          </a:xfrm>
          <a:prstGeom prst="teardrop">
            <a:avLst>
              <a:gd name="adj" fmla="val 1052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weather</a:t>
            </a:r>
            <a:endParaRPr lang="ru-RU" sz="2800" dirty="0"/>
          </a:p>
        </p:txBody>
      </p:sp>
      <p:sp>
        <p:nvSpPr>
          <p:cNvPr id="6" name="Капля 5"/>
          <p:cNvSpPr/>
          <p:nvPr/>
        </p:nvSpPr>
        <p:spPr>
          <a:xfrm>
            <a:off x="0" y="2428868"/>
            <a:ext cx="2500298" cy="1214422"/>
          </a:xfrm>
          <a:prstGeom prst="teardrop">
            <a:avLst>
              <a:gd name="adj" fmla="val 1052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advice</a:t>
            </a:r>
            <a:endParaRPr lang="ru-RU" sz="2800" dirty="0"/>
          </a:p>
        </p:txBody>
      </p:sp>
      <p:sp>
        <p:nvSpPr>
          <p:cNvPr id="7" name="Капля 6"/>
          <p:cNvSpPr/>
          <p:nvPr/>
        </p:nvSpPr>
        <p:spPr>
          <a:xfrm>
            <a:off x="6072198" y="571480"/>
            <a:ext cx="2500298" cy="1214422"/>
          </a:xfrm>
          <a:prstGeom prst="teardrop">
            <a:avLst>
              <a:gd name="adj" fmla="val 1052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news</a:t>
            </a:r>
            <a:endParaRPr lang="ru-RU" sz="2800" dirty="0"/>
          </a:p>
        </p:txBody>
      </p:sp>
      <p:sp>
        <p:nvSpPr>
          <p:cNvPr id="8" name="Капля 7"/>
          <p:cNvSpPr/>
          <p:nvPr/>
        </p:nvSpPr>
        <p:spPr>
          <a:xfrm>
            <a:off x="6143636" y="2357430"/>
            <a:ext cx="2500298" cy="1214422"/>
          </a:xfrm>
          <a:prstGeom prst="teardrop">
            <a:avLst>
              <a:gd name="adj" fmla="val 1052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money</a:t>
            </a:r>
            <a:endParaRPr lang="ru-RU" sz="2800" dirty="0"/>
          </a:p>
        </p:txBody>
      </p:sp>
      <p:sp>
        <p:nvSpPr>
          <p:cNvPr id="9" name="Капля 8"/>
          <p:cNvSpPr/>
          <p:nvPr/>
        </p:nvSpPr>
        <p:spPr>
          <a:xfrm>
            <a:off x="6215074" y="4429132"/>
            <a:ext cx="2714644" cy="1214422"/>
          </a:xfrm>
          <a:prstGeom prst="teardrop">
            <a:avLst>
              <a:gd name="adj" fmla="val 1052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information</a:t>
            </a:r>
            <a:endParaRPr lang="ru-RU" sz="2800" dirty="0"/>
          </a:p>
        </p:txBody>
      </p:sp>
      <p:sp>
        <p:nvSpPr>
          <p:cNvPr id="10" name="Капля 9"/>
          <p:cNvSpPr/>
          <p:nvPr/>
        </p:nvSpPr>
        <p:spPr>
          <a:xfrm>
            <a:off x="0" y="4500570"/>
            <a:ext cx="2500298" cy="1214422"/>
          </a:xfrm>
          <a:prstGeom prst="teardrop">
            <a:avLst>
              <a:gd name="adj" fmla="val 1052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work</a:t>
            </a:r>
            <a:endParaRPr lang="ru-RU" sz="28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119</TotalTime>
  <Words>46</Words>
  <Application>Microsoft Office PowerPoint</Application>
  <PresentationFormat>Экран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Трек</vt:lpstr>
      <vt:lpstr>Артикли</vt:lpstr>
      <vt:lpstr>Слайд 2</vt:lpstr>
      <vt:lpstr>Слайд 3</vt:lpstr>
      <vt:lpstr>Слайд 4</vt:lpstr>
      <vt:lpstr>Слайд 5</vt:lpstr>
      <vt:lpstr>Слайд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</cp:revision>
  <dcterms:created xsi:type="dcterms:W3CDTF">2010-10-07T14:41:39Z</dcterms:created>
  <dcterms:modified xsi:type="dcterms:W3CDTF">2010-10-07T16:41:38Z</dcterms:modified>
</cp:coreProperties>
</file>