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58" r:id="rId6"/>
    <p:sldId id="263" r:id="rId7"/>
    <p:sldId id="260" r:id="rId8"/>
    <p:sldId id="261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A3F4F-FE01-4763-B005-19269C05CE70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E15A5-7FC9-4B64-99DE-89DDB0712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35302-0EE3-45BC-9700-DA04E385E324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99A2-215B-4778-B9FC-1CA9462CB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94C5D-F8D6-4B9F-8400-EAA65B692EBF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518C0-2204-4B5B-815B-F6466386D2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70B29-C262-4828-8B36-6A995B3813A9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8F40B-1771-4795-A30B-599F7A3CE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67957-97E3-414E-B588-9FAD51255E60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3331C-D610-4364-9EE7-524D6B45F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B8DF6-AEB2-43AC-A798-D0BA9BA14175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F22E3-E3EC-4534-A0DA-F5D903593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908C6-28F2-4A9F-ABD2-128B542BAC5F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0CF2C-186A-42C5-85EB-E9FA9EF55F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77145-22D8-4A88-ACA5-A7FF7565D4EB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71FE7-FA40-44FB-94F0-E185EF8C5B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FC276-2904-48BC-8644-74C2993F3419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FC492-A1FA-448C-9226-6B9209A77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0F80F-77F1-43DC-A1AB-BF056CE8F5E4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FBD06-6074-4D82-BCF1-162C106E37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716E3-1236-4FFE-BEA3-C0BA92952134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656B2-46BD-4754-BF7D-E039A7113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4F1AD3-0C95-41F9-BB7B-C39E90591088}" type="datetimeFigureOut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277670-9296-4AA7-B46B-5EDE3B393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Dmitri_Shostakovich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i="1" smtClean="0">
                <a:hlinkClick r:id="rId2"/>
              </a:rPr>
              <a:t>Dmitri Shostakovich</a:t>
            </a:r>
            <a:r>
              <a:rPr lang="en-US" b="1" smtClean="0"/>
              <a:t/>
            </a:r>
            <a:br>
              <a:rPr lang="en-US" b="1" smtClean="0"/>
            </a:br>
            <a:endParaRPr 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Кассандра\Desktop\англ шоб его\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0"/>
            <a:ext cx="7777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395288" y="5516563"/>
            <a:ext cx="72009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Dmitri Shostakovich is one of the most famous composers</a:t>
            </a:r>
            <a:r>
              <a:rPr lang="en-US">
                <a:solidFill>
                  <a:schemeClr val="bg1"/>
                </a:solidFill>
                <a:latin typeface="Calibri" pitchFamily="34" charset="0"/>
              </a:rPr>
              <a:t>.   </a:t>
            </a:r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Кассандра\Desktop\англ шоб его\ш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Users\Кассандра\Desktop\англ шоб его\ш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8088" y="0"/>
            <a:ext cx="4125912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 descr="C:\Users\Кассандра\Desktop\англ шоб его\ш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3716338"/>
            <a:ext cx="295116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4716463" y="4941888"/>
            <a:ext cx="417671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After his fathers death, the family were shot of money, so young Dmitri had to earn money by playing the piano in cinemas.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Кассандра\Desktop\англ шоб его\ш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33375"/>
            <a:ext cx="8128000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900113" y="549275"/>
            <a:ext cx="39592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During World War II Shostakovich was evacuated with his wife and two children.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Кассандра\Desktop\англ шоб его\ш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88598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755650" y="5373688"/>
            <a:ext cx="7848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In 1948 there was a big meeting where Shostakovich, Procofiev and several other composers were criticized.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Кассандра\Desktop\англ шоб его\ш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549275"/>
            <a:ext cx="535305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2" descr="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3375"/>
            <a:ext cx="9180513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6084888" y="1412875"/>
            <a:ext cx="3059112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     He had      </a:t>
            </a:r>
          </a:p>
          <a:p>
            <a:r>
              <a:rPr lang="en-US" sz="2800">
                <a:latin typeface="Calibri" pitchFamily="34" charset="0"/>
              </a:rPr>
              <a:t>     poliomyelitis,  </a:t>
            </a:r>
          </a:p>
          <a:p>
            <a:r>
              <a:rPr lang="en-US" sz="2800">
                <a:latin typeface="Calibri" pitchFamily="34" charset="0"/>
              </a:rPr>
              <a:t>     which made it    </a:t>
            </a:r>
          </a:p>
          <a:p>
            <a:r>
              <a:rPr lang="en-US" sz="2800">
                <a:latin typeface="Calibri" pitchFamily="34" charset="0"/>
              </a:rPr>
              <a:t>     difficult for him </a:t>
            </a:r>
          </a:p>
          <a:p>
            <a:r>
              <a:rPr lang="en-US" sz="2800">
                <a:latin typeface="Calibri" pitchFamily="34" charset="0"/>
              </a:rPr>
              <a:t>     to use his hands </a:t>
            </a:r>
          </a:p>
          <a:p>
            <a:r>
              <a:rPr lang="en-US" sz="2800">
                <a:latin typeface="Calibri" pitchFamily="34" charset="0"/>
              </a:rPr>
              <a:t>     and legs for </a:t>
            </a:r>
          </a:p>
          <a:p>
            <a:r>
              <a:rPr lang="en-US" sz="2800">
                <a:latin typeface="Calibri" pitchFamily="34" charset="0"/>
              </a:rPr>
              <a:t>      working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Кассандра\Desktop\англ шоб его\ш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549275"/>
            <a:ext cx="7620000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4859338" y="4941888"/>
            <a:ext cx="33131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His most important opera is Lady Macbeth of the Mtsensk District</a:t>
            </a:r>
            <a:endParaRPr lang="ru-RU" sz="2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Кассандра\Desktop\англ шоб его\ш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549275"/>
            <a:ext cx="7278688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5508625" y="765175"/>
            <a:ext cx="27352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His music was like a collection of beautiful melodies.</a:t>
            </a:r>
            <a:endParaRPr lang="ru-RU" sz="2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100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Calibri</vt:lpstr>
      <vt:lpstr>Arial</vt:lpstr>
      <vt:lpstr>Тема Office</vt:lpstr>
      <vt:lpstr>Dmitri Shostakovich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Dmitri Shostakovich</dc:title>
  <dc:creator>Кассандра</dc:creator>
  <cp:lastModifiedBy>Admin</cp:lastModifiedBy>
  <cp:revision>6</cp:revision>
  <dcterms:created xsi:type="dcterms:W3CDTF">2012-09-16T17:15:41Z</dcterms:created>
  <dcterms:modified xsi:type="dcterms:W3CDTF">2012-11-04T12:01:30Z</dcterms:modified>
</cp:coreProperties>
</file>